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30"/>
  </p:notesMasterIdLst>
  <p:handoutMasterIdLst>
    <p:handoutMasterId r:id="rId31"/>
  </p:handoutMasterIdLst>
  <p:sldIdLst>
    <p:sldId id="256" r:id="rId3"/>
    <p:sldId id="257" r:id="rId4"/>
    <p:sldId id="315" r:id="rId5"/>
    <p:sldId id="282" r:id="rId6"/>
    <p:sldId id="308" r:id="rId7"/>
    <p:sldId id="310" r:id="rId8"/>
    <p:sldId id="323" r:id="rId9"/>
    <p:sldId id="312" r:id="rId10"/>
    <p:sldId id="313" r:id="rId11"/>
    <p:sldId id="314" r:id="rId12"/>
    <p:sldId id="324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5" r:id="rId21"/>
    <p:sldId id="329" r:id="rId22"/>
    <p:sldId id="330" r:id="rId23"/>
    <p:sldId id="331" r:id="rId24"/>
    <p:sldId id="332" r:id="rId25"/>
    <p:sldId id="333" r:id="rId26"/>
    <p:sldId id="326" r:id="rId27"/>
    <p:sldId id="327" r:id="rId28"/>
    <p:sldId id="307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3508" autoAdjust="0"/>
  </p:normalViewPr>
  <p:slideViewPr>
    <p:cSldViewPr>
      <p:cViewPr>
        <p:scale>
          <a:sx n="100" d="100"/>
          <a:sy n="100" d="100"/>
        </p:scale>
        <p:origin x="-936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08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21B00-6FC2-41C5-8CC8-B9EEA04C504C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98FED-E309-4234-8533-7FE78C0777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4F934-0B1F-4A2D-B327-660F7F58F120}" type="datetimeFigureOut">
              <a:rPr lang="en-US" smtClean="0"/>
              <a:pPr/>
              <a:t>8/22/2011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592BD-A84E-44A3-8DF7-E6ED0C1DA7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592BD-A84E-44A3-8DF7-E6ED0C1DA78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 userDrawn="1"/>
        </p:nvGrpSpPr>
        <p:grpSpPr>
          <a:xfrm>
            <a:off x="0" y="2267858"/>
            <a:ext cx="4191000" cy="4590144"/>
            <a:chOff x="-1" y="1600199"/>
            <a:chExt cx="4501019" cy="5257801"/>
          </a:xfrm>
        </p:grpSpPr>
        <p:sp>
          <p:nvSpPr>
            <p:cNvPr id="39" name="Freeform 7"/>
            <p:cNvSpPr>
              <a:spLocks/>
            </p:cNvSpPr>
            <p:nvPr userDrawn="1"/>
          </p:nvSpPr>
          <p:spPr bwMode="auto">
            <a:xfrm>
              <a:off x="-1" y="1600199"/>
              <a:ext cx="4127498" cy="2514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4" y="18"/>
                </a:cxn>
                <a:cxn ang="0">
                  <a:pos x="246" y="40"/>
                </a:cxn>
                <a:cxn ang="0">
                  <a:pos x="365" y="64"/>
                </a:cxn>
                <a:cxn ang="0">
                  <a:pos x="596" y="127"/>
                </a:cxn>
                <a:cxn ang="0">
                  <a:pos x="815" y="200"/>
                </a:cxn>
                <a:cxn ang="0">
                  <a:pos x="1025" y="286"/>
                </a:cxn>
                <a:cxn ang="0">
                  <a:pos x="1223" y="380"/>
                </a:cxn>
                <a:cxn ang="0">
                  <a:pos x="1411" y="482"/>
                </a:cxn>
                <a:cxn ang="0">
                  <a:pos x="1588" y="591"/>
                </a:cxn>
                <a:cxn ang="0">
                  <a:pos x="1753" y="707"/>
                </a:cxn>
                <a:cxn ang="0">
                  <a:pos x="1907" y="824"/>
                </a:cxn>
                <a:cxn ang="0">
                  <a:pos x="2047" y="946"/>
                </a:cxn>
                <a:cxn ang="0">
                  <a:pos x="2177" y="1066"/>
                </a:cxn>
                <a:cxn ang="0">
                  <a:pos x="2293" y="1189"/>
                </a:cxn>
                <a:cxn ang="0">
                  <a:pos x="2397" y="1308"/>
                </a:cxn>
                <a:cxn ang="0">
                  <a:pos x="2488" y="1423"/>
                </a:cxn>
                <a:cxn ang="0">
                  <a:pos x="2565" y="1534"/>
                </a:cxn>
                <a:cxn ang="0">
                  <a:pos x="2600" y="1587"/>
                </a:cxn>
                <a:cxn ang="0">
                  <a:pos x="2535" y="1522"/>
                </a:cxn>
                <a:cxn ang="0">
                  <a:pos x="2455" y="1451"/>
                </a:cxn>
                <a:cxn ang="0">
                  <a:pos x="2359" y="1375"/>
                </a:cxn>
                <a:cxn ang="0">
                  <a:pos x="2247" y="1294"/>
                </a:cxn>
                <a:cxn ang="0">
                  <a:pos x="2119" y="1215"/>
                </a:cxn>
                <a:cxn ang="0">
                  <a:pos x="1981" y="1134"/>
                </a:cxn>
                <a:cxn ang="0">
                  <a:pos x="1827" y="1058"/>
                </a:cxn>
                <a:cxn ang="0">
                  <a:pos x="1662" y="986"/>
                </a:cxn>
                <a:cxn ang="0">
                  <a:pos x="1486" y="921"/>
                </a:cxn>
                <a:cxn ang="0">
                  <a:pos x="1299" y="865"/>
                </a:cxn>
                <a:cxn ang="0">
                  <a:pos x="1103" y="819"/>
                </a:cxn>
                <a:cxn ang="0">
                  <a:pos x="896" y="787"/>
                </a:cxn>
                <a:cxn ang="0">
                  <a:pos x="791" y="776"/>
                </a:cxn>
                <a:cxn ang="0">
                  <a:pos x="683" y="769"/>
                </a:cxn>
                <a:cxn ang="0">
                  <a:pos x="573" y="768"/>
                </a:cxn>
                <a:cxn ang="0">
                  <a:pos x="462" y="769"/>
                </a:cxn>
                <a:cxn ang="0">
                  <a:pos x="348" y="776"/>
                </a:cxn>
                <a:cxn ang="0">
                  <a:pos x="234" y="787"/>
                </a:cxn>
                <a:cxn ang="0">
                  <a:pos x="117" y="806"/>
                </a:cxn>
                <a:cxn ang="0">
                  <a:pos x="0" y="827"/>
                </a:cxn>
                <a:cxn ang="0">
                  <a:pos x="0" y="0"/>
                </a:cxn>
              </a:cxnLst>
              <a:rect l="0" t="0" r="r" b="b"/>
              <a:pathLst>
                <a:path w="2600" h="1587">
                  <a:moveTo>
                    <a:pt x="0" y="0"/>
                  </a:moveTo>
                  <a:lnTo>
                    <a:pt x="0" y="0"/>
                  </a:lnTo>
                  <a:lnTo>
                    <a:pt x="63" y="8"/>
                  </a:lnTo>
                  <a:lnTo>
                    <a:pt x="124" y="18"/>
                  </a:lnTo>
                  <a:lnTo>
                    <a:pt x="185" y="28"/>
                  </a:lnTo>
                  <a:lnTo>
                    <a:pt x="246" y="40"/>
                  </a:lnTo>
                  <a:lnTo>
                    <a:pt x="305" y="53"/>
                  </a:lnTo>
                  <a:lnTo>
                    <a:pt x="365" y="64"/>
                  </a:lnTo>
                  <a:lnTo>
                    <a:pt x="480" y="94"/>
                  </a:lnTo>
                  <a:lnTo>
                    <a:pt x="596" y="127"/>
                  </a:lnTo>
                  <a:lnTo>
                    <a:pt x="706" y="162"/>
                  </a:lnTo>
                  <a:lnTo>
                    <a:pt x="815" y="200"/>
                  </a:lnTo>
                  <a:lnTo>
                    <a:pt x="921" y="241"/>
                  </a:lnTo>
                  <a:lnTo>
                    <a:pt x="1025" y="286"/>
                  </a:lnTo>
                  <a:lnTo>
                    <a:pt x="1126" y="330"/>
                  </a:lnTo>
                  <a:lnTo>
                    <a:pt x="1223" y="380"/>
                  </a:lnTo>
                  <a:lnTo>
                    <a:pt x="1319" y="429"/>
                  </a:lnTo>
                  <a:lnTo>
                    <a:pt x="1411" y="482"/>
                  </a:lnTo>
                  <a:lnTo>
                    <a:pt x="1502" y="537"/>
                  </a:lnTo>
                  <a:lnTo>
                    <a:pt x="1588" y="591"/>
                  </a:lnTo>
                  <a:lnTo>
                    <a:pt x="1672" y="649"/>
                  </a:lnTo>
                  <a:lnTo>
                    <a:pt x="1753" y="707"/>
                  </a:lnTo>
                  <a:lnTo>
                    <a:pt x="1831" y="764"/>
                  </a:lnTo>
                  <a:lnTo>
                    <a:pt x="1907" y="824"/>
                  </a:lnTo>
                  <a:lnTo>
                    <a:pt x="1979" y="885"/>
                  </a:lnTo>
                  <a:lnTo>
                    <a:pt x="2047" y="946"/>
                  </a:lnTo>
                  <a:lnTo>
                    <a:pt x="2113" y="1005"/>
                  </a:lnTo>
                  <a:lnTo>
                    <a:pt x="2177" y="1066"/>
                  </a:lnTo>
                  <a:lnTo>
                    <a:pt x="2237" y="1128"/>
                  </a:lnTo>
                  <a:lnTo>
                    <a:pt x="2293" y="1189"/>
                  </a:lnTo>
                  <a:lnTo>
                    <a:pt x="2347" y="1248"/>
                  </a:lnTo>
                  <a:lnTo>
                    <a:pt x="2397" y="1308"/>
                  </a:lnTo>
                  <a:lnTo>
                    <a:pt x="2445" y="1365"/>
                  </a:lnTo>
                  <a:lnTo>
                    <a:pt x="2488" y="1423"/>
                  </a:lnTo>
                  <a:lnTo>
                    <a:pt x="2529" y="1479"/>
                  </a:lnTo>
                  <a:lnTo>
                    <a:pt x="2565" y="1534"/>
                  </a:lnTo>
                  <a:lnTo>
                    <a:pt x="2600" y="1587"/>
                  </a:lnTo>
                  <a:lnTo>
                    <a:pt x="2600" y="1587"/>
                  </a:lnTo>
                  <a:lnTo>
                    <a:pt x="2570" y="1555"/>
                  </a:lnTo>
                  <a:lnTo>
                    <a:pt x="2535" y="1522"/>
                  </a:lnTo>
                  <a:lnTo>
                    <a:pt x="2497" y="1487"/>
                  </a:lnTo>
                  <a:lnTo>
                    <a:pt x="2455" y="1451"/>
                  </a:lnTo>
                  <a:lnTo>
                    <a:pt x="2408" y="1413"/>
                  </a:lnTo>
                  <a:lnTo>
                    <a:pt x="2359" y="1375"/>
                  </a:lnTo>
                  <a:lnTo>
                    <a:pt x="2304" y="1336"/>
                  </a:lnTo>
                  <a:lnTo>
                    <a:pt x="2247" y="1294"/>
                  </a:lnTo>
                  <a:lnTo>
                    <a:pt x="2185" y="1255"/>
                  </a:lnTo>
                  <a:lnTo>
                    <a:pt x="2119" y="1215"/>
                  </a:lnTo>
                  <a:lnTo>
                    <a:pt x="2052" y="1174"/>
                  </a:lnTo>
                  <a:lnTo>
                    <a:pt x="1981" y="1134"/>
                  </a:lnTo>
                  <a:lnTo>
                    <a:pt x="1905" y="1096"/>
                  </a:lnTo>
                  <a:lnTo>
                    <a:pt x="1827" y="1058"/>
                  </a:lnTo>
                  <a:lnTo>
                    <a:pt x="1746" y="1020"/>
                  </a:lnTo>
                  <a:lnTo>
                    <a:pt x="1662" y="986"/>
                  </a:lnTo>
                  <a:lnTo>
                    <a:pt x="1576" y="953"/>
                  </a:lnTo>
                  <a:lnTo>
                    <a:pt x="1486" y="921"/>
                  </a:lnTo>
                  <a:lnTo>
                    <a:pt x="1393" y="891"/>
                  </a:lnTo>
                  <a:lnTo>
                    <a:pt x="1299" y="865"/>
                  </a:lnTo>
                  <a:lnTo>
                    <a:pt x="1202" y="840"/>
                  </a:lnTo>
                  <a:lnTo>
                    <a:pt x="1103" y="819"/>
                  </a:lnTo>
                  <a:lnTo>
                    <a:pt x="1000" y="801"/>
                  </a:lnTo>
                  <a:lnTo>
                    <a:pt x="896" y="787"/>
                  </a:lnTo>
                  <a:lnTo>
                    <a:pt x="843" y="781"/>
                  </a:lnTo>
                  <a:lnTo>
                    <a:pt x="791" y="776"/>
                  </a:lnTo>
                  <a:lnTo>
                    <a:pt x="738" y="773"/>
                  </a:lnTo>
                  <a:lnTo>
                    <a:pt x="683" y="769"/>
                  </a:lnTo>
                  <a:lnTo>
                    <a:pt x="629" y="768"/>
                  </a:lnTo>
                  <a:lnTo>
                    <a:pt x="573" y="768"/>
                  </a:lnTo>
                  <a:lnTo>
                    <a:pt x="518" y="768"/>
                  </a:lnTo>
                  <a:lnTo>
                    <a:pt x="462" y="769"/>
                  </a:lnTo>
                  <a:lnTo>
                    <a:pt x="406" y="773"/>
                  </a:lnTo>
                  <a:lnTo>
                    <a:pt x="348" y="776"/>
                  </a:lnTo>
                  <a:lnTo>
                    <a:pt x="292" y="781"/>
                  </a:lnTo>
                  <a:lnTo>
                    <a:pt x="234" y="787"/>
                  </a:lnTo>
                  <a:lnTo>
                    <a:pt x="177" y="796"/>
                  </a:lnTo>
                  <a:lnTo>
                    <a:pt x="117" y="806"/>
                  </a:lnTo>
                  <a:lnTo>
                    <a:pt x="59" y="816"/>
                  </a:lnTo>
                  <a:lnTo>
                    <a:pt x="0" y="8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8"/>
            <p:cNvSpPr>
              <a:spLocks/>
            </p:cNvSpPr>
            <p:nvPr userDrawn="1"/>
          </p:nvSpPr>
          <p:spPr bwMode="auto">
            <a:xfrm>
              <a:off x="-1" y="3581398"/>
              <a:ext cx="1600200" cy="3276599"/>
            </a:xfrm>
            <a:custGeom>
              <a:avLst/>
              <a:gdLst/>
              <a:ahLst/>
              <a:cxnLst>
                <a:cxn ang="0">
                  <a:pos x="0" y="776"/>
                </a:cxn>
                <a:cxn ang="0">
                  <a:pos x="0" y="776"/>
                </a:cxn>
                <a:cxn ang="0">
                  <a:pos x="38" y="703"/>
                </a:cxn>
                <a:cxn ang="0">
                  <a:pos x="78" y="634"/>
                </a:cxn>
                <a:cxn ang="0">
                  <a:pos x="119" y="566"/>
                </a:cxn>
                <a:cxn ang="0">
                  <a:pos x="162" y="502"/>
                </a:cxn>
                <a:cxn ang="0">
                  <a:pos x="208" y="441"/>
                </a:cxn>
                <a:cxn ang="0">
                  <a:pos x="256" y="381"/>
                </a:cxn>
                <a:cxn ang="0">
                  <a:pos x="305" y="327"/>
                </a:cxn>
                <a:cxn ang="0">
                  <a:pos x="330" y="300"/>
                </a:cxn>
                <a:cxn ang="0">
                  <a:pos x="357" y="274"/>
                </a:cxn>
                <a:cxn ang="0">
                  <a:pos x="385" y="249"/>
                </a:cxn>
                <a:cxn ang="0">
                  <a:pos x="411" y="226"/>
                </a:cxn>
                <a:cxn ang="0">
                  <a:pos x="439" y="203"/>
                </a:cxn>
                <a:cxn ang="0">
                  <a:pos x="469" y="182"/>
                </a:cxn>
                <a:cxn ang="0">
                  <a:pos x="497" y="160"/>
                </a:cxn>
                <a:cxn ang="0">
                  <a:pos x="527" y="140"/>
                </a:cxn>
                <a:cxn ang="0">
                  <a:pos x="558" y="122"/>
                </a:cxn>
                <a:cxn ang="0">
                  <a:pos x="588" y="104"/>
                </a:cxn>
                <a:cxn ang="0">
                  <a:pos x="619" y="87"/>
                </a:cxn>
                <a:cxn ang="0">
                  <a:pos x="652" y="71"/>
                </a:cxn>
                <a:cxn ang="0">
                  <a:pos x="685" y="56"/>
                </a:cxn>
                <a:cxn ang="0">
                  <a:pos x="718" y="43"/>
                </a:cxn>
                <a:cxn ang="0">
                  <a:pos x="751" y="31"/>
                </a:cxn>
                <a:cxn ang="0">
                  <a:pos x="786" y="20"/>
                </a:cxn>
                <a:cxn ang="0">
                  <a:pos x="822" y="10"/>
                </a:cxn>
                <a:cxn ang="0">
                  <a:pos x="857" y="0"/>
                </a:cxn>
                <a:cxn ang="0">
                  <a:pos x="857" y="0"/>
                </a:cxn>
                <a:cxn ang="0">
                  <a:pos x="806" y="46"/>
                </a:cxn>
                <a:cxn ang="0">
                  <a:pos x="754" y="94"/>
                </a:cxn>
                <a:cxn ang="0">
                  <a:pos x="706" y="144"/>
                </a:cxn>
                <a:cxn ang="0">
                  <a:pos x="660" y="196"/>
                </a:cxn>
                <a:cxn ang="0">
                  <a:pos x="617" y="249"/>
                </a:cxn>
                <a:cxn ang="0">
                  <a:pos x="576" y="304"/>
                </a:cxn>
                <a:cxn ang="0">
                  <a:pos x="536" y="362"/>
                </a:cxn>
                <a:cxn ang="0">
                  <a:pos x="498" y="419"/>
                </a:cxn>
                <a:cxn ang="0">
                  <a:pos x="462" y="479"/>
                </a:cxn>
                <a:cxn ang="0">
                  <a:pos x="429" y="538"/>
                </a:cxn>
                <a:cxn ang="0">
                  <a:pos x="398" y="601"/>
                </a:cxn>
                <a:cxn ang="0">
                  <a:pos x="368" y="664"/>
                </a:cxn>
                <a:cxn ang="0">
                  <a:pos x="340" y="728"/>
                </a:cxn>
                <a:cxn ang="0">
                  <a:pos x="315" y="792"/>
                </a:cxn>
                <a:cxn ang="0">
                  <a:pos x="291" y="858"/>
                </a:cxn>
                <a:cxn ang="0">
                  <a:pos x="269" y="925"/>
                </a:cxn>
                <a:cxn ang="0">
                  <a:pos x="249" y="992"/>
                </a:cxn>
                <a:cxn ang="0">
                  <a:pos x="229" y="1060"/>
                </a:cxn>
                <a:cxn ang="0">
                  <a:pos x="213" y="1128"/>
                </a:cxn>
                <a:cxn ang="0">
                  <a:pos x="198" y="1197"/>
                </a:cxn>
                <a:cxn ang="0">
                  <a:pos x="185" y="1266"/>
                </a:cxn>
                <a:cxn ang="0">
                  <a:pos x="173" y="1336"/>
                </a:cxn>
                <a:cxn ang="0">
                  <a:pos x="162" y="1405"/>
                </a:cxn>
                <a:cxn ang="0">
                  <a:pos x="154" y="1474"/>
                </a:cxn>
                <a:cxn ang="0">
                  <a:pos x="147" y="1544"/>
                </a:cxn>
                <a:cxn ang="0">
                  <a:pos x="140" y="1613"/>
                </a:cxn>
                <a:cxn ang="0">
                  <a:pos x="137" y="1682"/>
                </a:cxn>
                <a:cxn ang="0">
                  <a:pos x="134" y="1752"/>
                </a:cxn>
                <a:cxn ang="0">
                  <a:pos x="132" y="1821"/>
                </a:cxn>
                <a:cxn ang="0">
                  <a:pos x="132" y="1889"/>
                </a:cxn>
                <a:cxn ang="0">
                  <a:pos x="134" y="1956"/>
                </a:cxn>
                <a:cxn ang="0">
                  <a:pos x="135" y="2024"/>
                </a:cxn>
                <a:cxn ang="0">
                  <a:pos x="0" y="2024"/>
                </a:cxn>
                <a:cxn ang="0">
                  <a:pos x="0" y="776"/>
                </a:cxn>
                <a:cxn ang="0">
                  <a:pos x="0" y="776"/>
                </a:cxn>
              </a:cxnLst>
              <a:rect l="0" t="0" r="r" b="b"/>
              <a:pathLst>
                <a:path w="857" h="2024">
                  <a:moveTo>
                    <a:pt x="0" y="776"/>
                  </a:moveTo>
                  <a:lnTo>
                    <a:pt x="0" y="776"/>
                  </a:lnTo>
                  <a:lnTo>
                    <a:pt x="38" y="703"/>
                  </a:lnTo>
                  <a:lnTo>
                    <a:pt x="78" y="634"/>
                  </a:lnTo>
                  <a:lnTo>
                    <a:pt x="119" y="566"/>
                  </a:lnTo>
                  <a:lnTo>
                    <a:pt x="162" y="502"/>
                  </a:lnTo>
                  <a:lnTo>
                    <a:pt x="208" y="441"/>
                  </a:lnTo>
                  <a:lnTo>
                    <a:pt x="256" y="381"/>
                  </a:lnTo>
                  <a:lnTo>
                    <a:pt x="305" y="327"/>
                  </a:lnTo>
                  <a:lnTo>
                    <a:pt x="330" y="300"/>
                  </a:lnTo>
                  <a:lnTo>
                    <a:pt x="357" y="274"/>
                  </a:lnTo>
                  <a:lnTo>
                    <a:pt x="385" y="249"/>
                  </a:lnTo>
                  <a:lnTo>
                    <a:pt x="411" y="226"/>
                  </a:lnTo>
                  <a:lnTo>
                    <a:pt x="439" y="203"/>
                  </a:lnTo>
                  <a:lnTo>
                    <a:pt x="469" y="182"/>
                  </a:lnTo>
                  <a:lnTo>
                    <a:pt x="497" y="160"/>
                  </a:lnTo>
                  <a:lnTo>
                    <a:pt x="527" y="140"/>
                  </a:lnTo>
                  <a:lnTo>
                    <a:pt x="558" y="122"/>
                  </a:lnTo>
                  <a:lnTo>
                    <a:pt x="588" y="104"/>
                  </a:lnTo>
                  <a:lnTo>
                    <a:pt x="619" y="87"/>
                  </a:lnTo>
                  <a:lnTo>
                    <a:pt x="652" y="71"/>
                  </a:lnTo>
                  <a:lnTo>
                    <a:pt x="685" y="56"/>
                  </a:lnTo>
                  <a:lnTo>
                    <a:pt x="718" y="43"/>
                  </a:lnTo>
                  <a:lnTo>
                    <a:pt x="751" y="31"/>
                  </a:lnTo>
                  <a:lnTo>
                    <a:pt x="786" y="20"/>
                  </a:lnTo>
                  <a:lnTo>
                    <a:pt x="822" y="10"/>
                  </a:lnTo>
                  <a:lnTo>
                    <a:pt x="857" y="0"/>
                  </a:lnTo>
                  <a:lnTo>
                    <a:pt x="857" y="0"/>
                  </a:lnTo>
                  <a:lnTo>
                    <a:pt x="806" y="46"/>
                  </a:lnTo>
                  <a:lnTo>
                    <a:pt x="754" y="94"/>
                  </a:lnTo>
                  <a:lnTo>
                    <a:pt x="706" y="144"/>
                  </a:lnTo>
                  <a:lnTo>
                    <a:pt x="660" y="196"/>
                  </a:lnTo>
                  <a:lnTo>
                    <a:pt x="617" y="249"/>
                  </a:lnTo>
                  <a:lnTo>
                    <a:pt x="576" y="304"/>
                  </a:lnTo>
                  <a:lnTo>
                    <a:pt x="536" y="362"/>
                  </a:lnTo>
                  <a:lnTo>
                    <a:pt x="498" y="419"/>
                  </a:lnTo>
                  <a:lnTo>
                    <a:pt x="462" y="479"/>
                  </a:lnTo>
                  <a:lnTo>
                    <a:pt x="429" y="538"/>
                  </a:lnTo>
                  <a:lnTo>
                    <a:pt x="398" y="601"/>
                  </a:lnTo>
                  <a:lnTo>
                    <a:pt x="368" y="664"/>
                  </a:lnTo>
                  <a:lnTo>
                    <a:pt x="340" y="728"/>
                  </a:lnTo>
                  <a:lnTo>
                    <a:pt x="315" y="792"/>
                  </a:lnTo>
                  <a:lnTo>
                    <a:pt x="291" y="858"/>
                  </a:lnTo>
                  <a:lnTo>
                    <a:pt x="269" y="925"/>
                  </a:lnTo>
                  <a:lnTo>
                    <a:pt x="249" y="992"/>
                  </a:lnTo>
                  <a:lnTo>
                    <a:pt x="229" y="1060"/>
                  </a:lnTo>
                  <a:lnTo>
                    <a:pt x="213" y="1128"/>
                  </a:lnTo>
                  <a:lnTo>
                    <a:pt x="198" y="1197"/>
                  </a:lnTo>
                  <a:lnTo>
                    <a:pt x="185" y="1266"/>
                  </a:lnTo>
                  <a:lnTo>
                    <a:pt x="173" y="1336"/>
                  </a:lnTo>
                  <a:lnTo>
                    <a:pt x="162" y="1405"/>
                  </a:lnTo>
                  <a:lnTo>
                    <a:pt x="154" y="1474"/>
                  </a:lnTo>
                  <a:lnTo>
                    <a:pt x="147" y="1544"/>
                  </a:lnTo>
                  <a:lnTo>
                    <a:pt x="140" y="1613"/>
                  </a:lnTo>
                  <a:lnTo>
                    <a:pt x="137" y="1682"/>
                  </a:lnTo>
                  <a:lnTo>
                    <a:pt x="134" y="1752"/>
                  </a:lnTo>
                  <a:lnTo>
                    <a:pt x="132" y="1821"/>
                  </a:lnTo>
                  <a:lnTo>
                    <a:pt x="132" y="1889"/>
                  </a:lnTo>
                  <a:lnTo>
                    <a:pt x="134" y="1956"/>
                  </a:lnTo>
                  <a:lnTo>
                    <a:pt x="135" y="2024"/>
                  </a:lnTo>
                  <a:lnTo>
                    <a:pt x="0" y="2024"/>
                  </a:lnTo>
                  <a:lnTo>
                    <a:pt x="0" y="776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9"/>
            <p:cNvSpPr>
              <a:spLocks/>
            </p:cNvSpPr>
            <p:nvPr userDrawn="1"/>
          </p:nvSpPr>
          <p:spPr bwMode="auto">
            <a:xfrm>
              <a:off x="0" y="2438399"/>
              <a:ext cx="2895599" cy="2154237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165" y="69"/>
                </a:cxn>
                <a:cxn ang="0">
                  <a:pos x="327" y="33"/>
                </a:cxn>
                <a:cxn ang="0">
                  <a:pos x="487" y="11"/>
                </a:cxn>
                <a:cxn ang="0">
                  <a:pos x="645" y="1"/>
                </a:cxn>
                <a:cxn ang="0">
                  <a:pos x="797" y="1"/>
                </a:cxn>
                <a:cxn ang="0">
                  <a:pos x="946" y="13"/>
                </a:cxn>
                <a:cxn ang="0">
                  <a:pos x="1088" y="33"/>
                </a:cxn>
                <a:cxn ang="0">
                  <a:pos x="1225" y="62"/>
                </a:cxn>
                <a:cxn ang="0">
                  <a:pos x="1352" y="97"/>
                </a:cxn>
                <a:cxn ang="0">
                  <a:pos x="1472" y="138"/>
                </a:cxn>
                <a:cxn ang="0">
                  <a:pos x="1585" y="184"/>
                </a:cxn>
                <a:cxn ang="0">
                  <a:pos x="1685" y="236"/>
                </a:cxn>
                <a:cxn ang="0">
                  <a:pos x="1776" y="288"/>
                </a:cxn>
                <a:cxn ang="0">
                  <a:pos x="1854" y="343"/>
                </a:cxn>
                <a:cxn ang="0">
                  <a:pos x="1921" y="399"/>
                </a:cxn>
                <a:cxn ang="0">
                  <a:pos x="1974" y="455"/>
                </a:cxn>
                <a:cxn ang="0">
                  <a:pos x="1920" y="434"/>
                </a:cxn>
                <a:cxn ang="0">
                  <a:pos x="1804" y="394"/>
                </a:cxn>
                <a:cxn ang="0">
                  <a:pos x="1680" y="361"/>
                </a:cxn>
                <a:cxn ang="0">
                  <a:pos x="1548" y="338"/>
                </a:cxn>
                <a:cxn ang="0">
                  <a:pos x="1413" y="323"/>
                </a:cxn>
                <a:cxn ang="0">
                  <a:pos x="1273" y="321"/>
                </a:cxn>
                <a:cxn ang="0">
                  <a:pos x="1132" y="331"/>
                </a:cxn>
                <a:cxn ang="0">
                  <a:pos x="990" y="356"/>
                </a:cxn>
                <a:cxn ang="0">
                  <a:pos x="919" y="374"/>
                </a:cxn>
                <a:cxn ang="0">
                  <a:pos x="850" y="396"/>
                </a:cxn>
                <a:cxn ang="0">
                  <a:pos x="781" y="424"/>
                </a:cxn>
                <a:cxn ang="0">
                  <a:pos x="711" y="455"/>
                </a:cxn>
                <a:cxn ang="0">
                  <a:pos x="645" y="490"/>
                </a:cxn>
                <a:cxn ang="0">
                  <a:pos x="579" y="531"/>
                </a:cxn>
                <a:cxn ang="0">
                  <a:pos x="515" y="577"/>
                </a:cxn>
                <a:cxn ang="0">
                  <a:pos x="452" y="629"/>
                </a:cxn>
                <a:cxn ang="0">
                  <a:pos x="391" y="685"/>
                </a:cxn>
                <a:cxn ang="0">
                  <a:pos x="333" y="747"/>
                </a:cxn>
                <a:cxn ang="0">
                  <a:pos x="277" y="815"/>
                </a:cxn>
                <a:cxn ang="0">
                  <a:pos x="223" y="889"/>
                </a:cxn>
                <a:cxn ang="0">
                  <a:pos x="172" y="970"/>
                </a:cxn>
                <a:cxn ang="0">
                  <a:pos x="124" y="1056"/>
                </a:cxn>
                <a:cxn ang="0">
                  <a:pos x="79" y="1150"/>
                </a:cxn>
                <a:cxn ang="0">
                  <a:pos x="38" y="1249"/>
                </a:cxn>
                <a:cxn ang="0">
                  <a:pos x="0" y="1357"/>
                </a:cxn>
                <a:cxn ang="0">
                  <a:pos x="0" y="118"/>
                </a:cxn>
              </a:cxnLst>
              <a:rect l="0" t="0" r="r" b="b"/>
              <a:pathLst>
                <a:path w="1974" h="1357">
                  <a:moveTo>
                    <a:pt x="0" y="118"/>
                  </a:moveTo>
                  <a:lnTo>
                    <a:pt x="0" y="118"/>
                  </a:lnTo>
                  <a:lnTo>
                    <a:pt x="83" y="92"/>
                  </a:lnTo>
                  <a:lnTo>
                    <a:pt x="165" y="69"/>
                  </a:lnTo>
                  <a:lnTo>
                    <a:pt x="246" y="49"/>
                  </a:lnTo>
                  <a:lnTo>
                    <a:pt x="327" y="33"/>
                  </a:lnTo>
                  <a:lnTo>
                    <a:pt x="408" y="21"/>
                  </a:lnTo>
                  <a:lnTo>
                    <a:pt x="487" y="11"/>
                  </a:lnTo>
                  <a:lnTo>
                    <a:pt x="566" y="5"/>
                  </a:lnTo>
                  <a:lnTo>
                    <a:pt x="645" y="1"/>
                  </a:lnTo>
                  <a:lnTo>
                    <a:pt x="721" y="0"/>
                  </a:lnTo>
                  <a:lnTo>
                    <a:pt x="797" y="1"/>
                  </a:lnTo>
                  <a:lnTo>
                    <a:pt x="873" y="6"/>
                  </a:lnTo>
                  <a:lnTo>
                    <a:pt x="946" y="13"/>
                  </a:lnTo>
                  <a:lnTo>
                    <a:pt x="1018" y="23"/>
                  </a:lnTo>
                  <a:lnTo>
                    <a:pt x="1088" y="33"/>
                  </a:lnTo>
                  <a:lnTo>
                    <a:pt x="1157" y="47"/>
                  </a:lnTo>
                  <a:lnTo>
                    <a:pt x="1225" y="62"/>
                  </a:lnTo>
                  <a:lnTo>
                    <a:pt x="1289" y="79"/>
                  </a:lnTo>
                  <a:lnTo>
                    <a:pt x="1352" y="97"/>
                  </a:lnTo>
                  <a:lnTo>
                    <a:pt x="1413" y="117"/>
                  </a:lnTo>
                  <a:lnTo>
                    <a:pt x="1472" y="138"/>
                  </a:lnTo>
                  <a:lnTo>
                    <a:pt x="1530" y="161"/>
                  </a:lnTo>
                  <a:lnTo>
                    <a:pt x="1585" y="184"/>
                  </a:lnTo>
                  <a:lnTo>
                    <a:pt x="1636" y="209"/>
                  </a:lnTo>
                  <a:lnTo>
                    <a:pt x="1685" y="236"/>
                  </a:lnTo>
                  <a:lnTo>
                    <a:pt x="1732" y="262"/>
                  </a:lnTo>
                  <a:lnTo>
                    <a:pt x="1776" y="288"/>
                  </a:lnTo>
                  <a:lnTo>
                    <a:pt x="1816" y="315"/>
                  </a:lnTo>
                  <a:lnTo>
                    <a:pt x="1854" y="343"/>
                  </a:lnTo>
                  <a:lnTo>
                    <a:pt x="1888" y="371"/>
                  </a:lnTo>
                  <a:lnTo>
                    <a:pt x="1921" y="399"/>
                  </a:lnTo>
                  <a:lnTo>
                    <a:pt x="1949" y="427"/>
                  </a:lnTo>
                  <a:lnTo>
                    <a:pt x="1974" y="455"/>
                  </a:lnTo>
                  <a:lnTo>
                    <a:pt x="1974" y="455"/>
                  </a:lnTo>
                  <a:lnTo>
                    <a:pt x="1920" y="434"/>
                  </a:lnTo>
                  <a:lnTo>
                    <a:pt x="1864" y="412"/>
                  </a:lnTo>
                  <a:lnTo>
                    <a:pt x="1804" y="394"/>
                  </a:lnTo>
                  <a:lnTo>
                    <a:pt x="1743" y="376"/>
                  </a:lnTo>
                  <a:lnTo>
                    <a:pt x="1680" y="361"/>
                  </a:lnTo>
                  <a:lnTo>
                    <a:pt x="1614" y="348"/>
                  </a:lnTo>
                  <a:lnTo>
                    <a:pt x="1548" y="338"/>
                  </a:lnTo>
                  <a:lnTo>
                    <a:pt x="1481" y="330"/>
                  </a:lnTo>
                  <a:lnTo>
                    <a:pt x="1413" y="323"/>
                  </a:lnTo>
                  <a:lnTo>
                    <a:pt x="1344" y="320"/>
                  </a:lnTo>
                  <a:lnTo>
                    <a:pt x="1273" y="321"/>
                  </a:lnTo>
                  <a:lnTo>
                    <a:pt x="1203" y="325"/>
                  </a:lnTo>
                  <a:lnTo>
                    <a:pt x="1132" y="331"/>
                  </a:lnTo>
                  <a:lnTo>
                    <a:pt x="1061" y="341"/>
                  </a:lnTo>
                  <a:lnTo>
                    <a:pt x="990" y="356"/>
                  </a:lnTo>
                  <a:lnTo>
                    <a:pt x="954" y="364"/>
                  </a:lnTo>
                  <a:lnTo>
                    <a:pt x="919" y="374"/>
                  </a:lnTo>
                  <a:lnTo>
                    <a:pt x="885" y="384"/>
                  </a:lnTo>
                  <a:lnTo>
                    <a:pt x="850" y="396"/>
                  </a:lnTo>
                  <a:lnTo>
                    <a:pt x="815" y="409"/>
                  </a:lnTo>
                  <a:lnTo>
                    <a:pt x="781" y="424"/>
                  </a:lnTo>
                  <a:lnTo>
                    <a:pt x="746" y="439"/>
                  </a:lnTo>
                  <a:lnTo>
                    <a:pt x="711" y="455"/>
                  </a:lnTo>
                  <a:lnTo>
                    <a:pt x="678" y="472"/>
                  </a:lnTo>
                  <a:lnTo>
                    <a:pt x="645" y="490"/>
                  </a:lnTo>
                  <a:lnTo>
                    <a:pt x="612" y="510"/>
                  </a:lnTo>
                  <a:lnTo>
                    <a:pt x="579" y="531"/>
                  </a:lnTo>
                  <a:lnTo>
                    <a:pt x="546" y="554"/>
                  </a:lnTo>
                  <a:lnTo>
                    <a:pt x="515" y="577"/>
                  </a:lnTo>
                  <a:lnTo>
                    <a:pt x="484" y="602"/>
                  </a:lnTo>
                  <a:lnTo>
                    <a:pt x="452" y="629"/>
                  </a:lnTo>
                  <a:lnTo>
                    <a:pt x="421" y="657"/>
                  </a:lnTo>
                  <a:lnTo>
                    <a:pt x="391" y="685"/>
                  </a:lnTo>
                  <a:lnTo>
                    <a:pt x="361" y="716"/>
                  </a:lnTo>
                  <a:lnTo>
                    <a:pt x="333" y="747"/>
                  </a:lnTo>
                  <a:lnTo>
                    <a:pt x="304" y="780"/>
                  </a:lnTo>
                  <a:lnTo>
                    <a:pt x="277" y="815"/>
                  </a:lnTo>
                  <a:lnTo>
                    <a:pt x="249" y="851"/>
                  </a:lnTo>
                  <a:lnTo>
                    <a:pt x="223" y="889"/>
                  </a:lnTo>
                  <a:lnTo>
                    <a:pt x="198" y="929"/>
                  </a:lnTo>
                  <a:lnTo>
                    <a:pt x="172" y="970"/>
                  </a:lnTo>
                  <a:lnTo>
                    <a:pt x="149" y="1012"/>
                  </a:lnTo>
                  <a:lnTo>
                    <a:pt x="124" y="1056"/>
                  </a:lnTo>
                  <a:lnTo>
                    <a:pt x="101" y="1102"/>
                  </a:lnTo>
                  <a:lnTo>
                    <a:pt x="79" y="1150"/>
                  </a:lnTo>
                  <a:lnTo>
                    <a:pt x="58" y="1198"/>
                  </a:lnTo>
                  <a:lnTo>
                    <a:pt x="38" y="1249"/>
                  </a:lnTo>
                  <a:lnTo>
                    <a:pt x="18" y="1302"/>
                  </a:lnTo>
                  <a:lnTo>
                    <a:pt x="0" y="1357"/>
                  </a:lnTo>
                  <a:lnTo>
                    <a:pt x="0" y="118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0"/>
            <p:cNvSpPr>
              <a:spLocks/>
            </p:cNvSpPr>
            <p:nvPr userDrawn="1"/>
          </p:nvSpPr>
          <p:spPr bwMode="auto">
            <a:xfrm>
              <a:off x="1224419" y="3886199"/>
              <a:ext cx="3276599" cy="2971800"/>
            </a:xfrm>
            <a:custGeom>
              <a:avLst/>
              <a:gdLst/>
              <a:ahLst/>
              <a:cxnLst>
                <a:cxn ang="0">
                  <a:pos x="1377" y="130"/>
                </a:cxn>
                <a:cxn ang="0">
                  <a:pos x="1299" y="89"/>
                </a:cxn>
                <a:cxn ang="0">
                  <a:pos x="1220" y="56"/>
                </a:cxn>
                <a:cxn ang="0">
                  <a:pos x="1137" y="30"/>
                </a:cxn>
                <a:cxn ang="0">
                  <a:pos x="1052" y="11"/>
                </a:cxn>
                <a:cxn ang="0">
                  <a:pos x="966" y="2"/>
                </a:cxn>
                <a:cxn ang="0">
                  <a:pos x="880" y="0"/>
                </a:cxn>
                <a:cxn ang="0">
                  <a:pos x="794" y="5"/>
                </a:cxn>
                <a:cxn ang="0">
                  <a:pos x="708" y="18"/>
                </a:cxn>
                <a:cxn ang="0">
                  <a:pos x="624" y="40"/>
                </a:cxn>
                <a:cxn ang="0">
                  <a:pos x="543" y="69"/>
                </a:cxn>
                <a:cxn ang="0">
                  <a:pos x="466" y="107"/>
                </a:cxn>
                <a:cxn ang="0">
                  <a:pos x="391" y="155"/>
                </a:cxn>
                <a:cxn ang="0">
                  <a:pos x="322" y="210"/>
                </a:cxn>
                <a:cxn ang="0">
                  <a:pos x="258" y="272"/>
                </a:cxn>
                <a:cxn ang="0">
                  <a:pos x="200" y="345"/>
                </a:cxn>
                <a:cxn ang="0">
                  <a:pos x="149" y="426"/>
                </a:cxn>
                <a:cxn ang="0">
                  <a:pos x="124" y="472"/>
                </a:cxn>
                <a:cxn ang="0">
                  <a:pos x="83" y="568"/>
                </a:cxn>
                <a:cxn ang="0">
                  <a:pos x="48" y="667"/>
                </a:cxn>
                <a:cxn ang="0">
                  <a:pos x="23" y="769"/>
                </a:cxn>
                <a:cxn ang="0">
                  <a:pos x="7" y="875"/>
                </a:cxn>
                <a:cxn ang="0">
                  <a:pos x="0" y="982"/>
                </a:cxn>
                <a:cxn ang="0">
                  <a:pos x="2" y="1090"/>
                </a:cxn>
                <a:cxn ang="0">
                  <a:pos x="12" y="1200"/>
                </a:cxn>
                <a:cxn ang="0">
                  <a:pos x="31" y="1311"/>
                </a:cxn>
                <a:cxn ang="0">
                  <a:pos x="61" y="1420"/>
                </a:cxn>
                <a:cxn ang="0">
                  <a:pos x="101" y="1529"/>
                </a:cxn>
                <a:cxn ang="0">
                  <a:pos x="149" y="1636"/>
                </a:cxn>
                <a:cxn ang="0">
                  <a:pos x="206" y="1742"/>
                </a:cxn>
                <a:cxn ang="0">
                  <a:pos x="274" y="1844"/>
                </a:cxn>
                <a:cxn ang="0">
                  <a:pos x="353" y="1943"/>
                </a:cxn>
                <a:cxn ang="0">
                  <a:pos x="441" y="2039"/>
                </a:cxn>
                <a:cxn ang="0">
                  <a:pos x="2552" y="2085"/>
                </a:cxn>
                <a:cxn ang="0">
                  <a:pos x="2526" y="2070"/>
                </a:cxn>
                <a:cxn ang="0">
                  <a:pos x="2336" y="1955"/>
                </a:cxn>
                <a:cxn ang="0">
                  <a:pos x="2192" y="1860"/>
                </a:cxn>
                <a:cxn ang="0">
                  <a:pos x="2025" y="1748"/>
                </a:cxn>
                <a:cxn ang="0">
                  <a:pos x="1849" y="1619"/>
                </a:cxn>
                <a:cxn ang="0">
                  <a:pos x="1667" y="1477"/>
                </a:cxn>
                <a:cxn ang="0">
                  <a:pos x="1492" y="1326"/>
                </a:cxn>
                <a:cxn ang="0">
                  <a:pos x="1410" y="1246"/>
                </a:cxn>
                <a:cxn ang="0">
                  <a:pos x="1332" y="1167"/>
                </a:cxn>
                <a:cxn ang="0">
                  <a:pos x="1261" y="1086"/>
                </a:cxn>
                <a:cxn ang="0">
                  <a:pos x="1195" y="1004"/>
                </a:cxn>
                <a:cxn ang="0">
                  <a:pos x="1139" y="923"/>
                </a:cxn>
                <a:cxn ang="0">
                  <a:pos x="1091" y="840"/>
                </a:cxn>
                <a:cxn ang="0">
                  <a:pos x="1055" y="761"/>
                </a:cxn>
                <a:cxn ang="0">
                  <a:pos x="1030" y="680"/>
                </a:cxn>
                <a:cxn ang="0">
                  <a:pos x="1017" y="602"/>
                </a:cxn>
                <a:cxn ang="0">
                  <a:pos x="1019" y="527"/>
                </a:cxn>
                <a:cxn ang="0">
                  <a:pos x="1028" y="470"/>
                </a:cxn>
                <a:cxn ang="0">
                  <a:pos x="1040" y="434"/>
                </a:cxn>
                <a:cxn ang="0">
                  <a:pos x="1057" y="398"/>
                </a:cxn>
                <a:cxn ang="0">
                  <a:pos x="1076" y="363"/>
                </a:cxn>
                <a:cxn ang="0">
                  <a:pos x="1101" y="330"/>
                </a:cxn>
                <a:cxn ang="0">
                  <a:pos x="1131" y="295"/>
                </a:cxn>
                <a:cxn ang="0">
                  <a:pos x="1182" y="248"/>
                </a:cxn>
                <a:cxn ang="0">
                  <a:pos x="1269" y="186"/>
                </a:cxn>
                <a:cxn ang="0">
                  <a:pos x="1377" y="130"/>
                </a:cxn>
              </a:cxnLst>
              <a:rect l="0" t="0" r="r" b="b"/>
              <a:pathLst>
                <a:path w="2552" h="2085">
                  <a:moveTo>
                    <a:pt x="1377" y="130"/>
                  </a:moveTo>
                  <a:lnTo>
                    <a:pt x="1377" y="130"/>
                  </a:lnTo>
                  <a:lnTo>
                    <a:pt x="1339" y="109"/>
                  </a:lnTo>
                  <a:lnTo>
                    <a:pt x="1299" y="89"/>
                  </a:lnTo>
                  <a:lnTo>
                    <a:pt x="1260" y="73"/>
                  </a:lnTo>
                  <a:lnTo>
                    <a:pt x="1220" y="56"/>
                  </a:lnTo>
                  <a:lnTo>
                    <a:pt x="1179" y="43"/>
                  </a:lnTo>
                  <a:lnTo>
                    <a:pt x="1137" y="30"/>
                  </a:lnTo>
                  <a:lnTo>
                    <a:pt x="1094" y="20"/>
                  </a:lnTo>
                  <a:lnTo>
                    <a:pt x="1052" y="11"/>
                  </a:lnTo>
                  <a:lnTo>
                    <a:pt x="1009" y="7"/>
                  </a:lnTo>
                  <a:lnTo>
                    <a:pt x="966" y="2"/>
                  </a:lnTo>
                  <a:lnTo>
                    <a:pt x="923" y="0"/>
                  </a:lnTo>
                  <a:lnTo>
                    <a:pt x="880" y="0"/>
                  </a:lnTo>
                  <a:lnTo>
                    <a:pt x="837" y="2"/>
                  </a:lnTo>
                  <a:lnTo>
                    <a:pt x="794" y="5"/>
                  </a:lnTo>
                  <a:lnTo>
                    <a:pt x="751" y="10"/>
                  </a:lnTo>
                  <a:lnTo>
                    <a:pt x="708" y="18"/>
                  </a:lnTo>
                  <a:lnTo>
                    <a:pt x="667" y="28"/>
                  </a:lnTo>
                  <a:lnTo>
                    <a:pt x="624" y="40"/>
                  </a:lnTo>
                  <a:lnTo>
                    <a:pt x="584" y="54"/>
                  </a:lnTo>
                  <a:lnTo>
                    <a:pt x="543" y="69"/>
                  </a:lnTo>
                  <a:lnTo>
                    <a:pt x="504" y="87"/>
                  </a:lnTo>
                  <a:lnTo>
                    <a:pt x="466" y="107"/>
                  </a:lnTo>
                  <a:lnTo>
                    <a:pt x="428" y="130"/>
                  </a:lnTo>
                  <a:lnTo>
                    <a:pt x="391" y="155"/>
                  </a:lnTo>
                  <a:lnTo>
                    <a:pt x="357" y="182"/>
                  </a:lnTo>
                  <a:lnTo>
                    <a:pt x="322" y="210"/>
                  </a:lnTo>
                  <a:lnTo>
                    <a:pt x="289" y="241"/>
                  </a:lnTo>
                  <a:lnTo>
                    <a:pt x="258" y="272"/>
                  </a:lnTo>
                  <a:lnTo>
                    <a:pt x="228" y="309"/>
                  </a:lnTo>
                  <a:lnTo>
                    <a:pt x="200" y="345"/>
                  </a:lnTo>
                  <a:lnTo>
                    <a:pt x="173" y="385"/>
                  </a:lnTo>
                  <a:lnTo>
                    <a:pt x="149" y="426"/>
                  </a:lnTo>
                  <a:lnTo>
                    <a:pt x="149" y="426"/>
                  </a:lnTo>
                  <a:lnTo>
                    <a:pt x="124" y="472"/>
                  </a:lnTo>
                  <a:lnTo>
                    <a:pt x="102" y="520"/>
                  </a:lnTo>
                  <a:lnTo>
                    <a:pt x="83" y="568"/>
                  </a:lnTo>
                  <a:lnTo>
                    <a:pt x="64" y="617"/>
                  </a:lnTo>
                  <a:lnTo>
                    <a:pt x="48" y="667"/>
                  </a:lnTo>
                  <a:lnTo>
                    <a:pt x="35" y="718"/>
                  </a:lnTo>
                  <a:lnTo>
                    <a:pt x="23" y="769"/>
                  </a:lnTo>
                  <a:lnTo>
                    <a:pt x="15" y="822"/>
                  </a:lnTo>
                  <a:lnTo>
                    <a:pt x="7" y="875"/>
                  </a:lnTo>
                  <a:lnTo>
                    <a:pt x="2" y="928"/>
                  </a:lnTo>
                  <a:lnTo>
                    <a:pt x="0" y="982"/>
                  </a:lnTo>
                  <a:lnTo>
                    <a:pt x="0" y="1035"/>
                  </a:lnTo>
                  <a:lnTo>
                    <a:pt x="2" y="1090"/>
                  </a:lnTo>
                  <a:lnTo>
                    <a:pt x="5" y="1146"/>
                  </a:lnTo>
                  <a:lnTo>
                    <a:pt x="12" y="1200"/>
                  </a:lnTo>
                  <a:lnTo>
                    <a:pt x="22" y="1255"/>
                  </a:lnTo>
                  <a:lnTo>
                    <a:pt x="31" y="1311"/>
                  </a:lnTo>
                  <a:lnTo>
                    <a:pt x="46" y="1365"/>
                  </a:lnTo>
                  <a:lnTo>
                    <a:pt x="61" y="1420"/>
                  </a:lnTo>
                  <a:lnTo>
                    <a:pt x="79" y="1474"/>
                  </a:lnTo>
                  <a:lnTo>
                    <a:pt x="101" y="1529"/>
                  </a:lnTo>
                  <a:lnTo>
                    <a:pt x="124" y="1583"/>
                  </a:lnTo>
                  <a:lnTo>
                    <a:pt x="149" y="1636"/>
                  </a:lnTo>
                  <a:lnTo>
                    <a:pt x="177" y="1689"/>
                  </a:lnTo>
                  <a:lnTo>
                    <a:pt x="206" y="1742"/>
                  </a:lnTo>
                  <a:lnTo>
                    <a:pt x="239" y="1793"/>
                  </a:lnTo>
                  <a:lnTo>
                    <a:pt x="274" y="1844"/>
                  </a:lnTo>
                  <a:lnTo>
                    <a:pt x="312" y="1895"/>
                  </a:lnTo>
                  <a:lnTo>
                    <a:pt x="353" y="1943"/>
                  </a:lnTo>
                  <a:lnTo>
                    <a:pt x="396" y="1993"/>
                  </a:lnTo>
                  <a:lnTo>
                    <a:pt x="441" y="2039"/>
                  </a:lnTo>
                  <a:lnTo>
                    <a:pt x="489" y="2085"/>
                  </a:lnTo>
                  <a:lnTo>
                    <a:pt x="2552" y="2085"/>
                  </a:lnTo>
                  <a:lnTo>
                    <a:pt x="2552" y="2085"/>
                  </a:lnTo>
                  <a:lnTo>
                    <a:pt x="2526" y="2070"/>
                  </a:lnTo>
                  <a:lnTo>
                    <a:pt x="2450" y="2026"/>
                  </a:lnTo>
                  <a:lnTo>
                    <a:pt x="2336" y="1955"/>
                  </a:lnTo>
                  <a:lnTo>
                    <a:pt x="2266" y="1910"/>
                  </a:lnTo>
                  <a:lnTo>
                    <a:pt x="2192" y="1860"/>
                  </a:lnTo>
                  <a:lnTo>
                    <a:pt x="2111" y="1808"/>
                  </a:lnTo>
                  <a:lnTo>
                    <a:pt x="2025" y="1748"/>
                  </a:lnTo>
                  <a:lnTo>
                    <a:pt x="1938" y="1685"/>
                  </a:lnTo>
                  <a:lnTo>
                    <a:pt x="1849" y="1619"/>
                  </a:lnTo>
                  <a:lnTo>
                    <a:pt x="1758" y="1550"/>
                  </a:lnTo>
                  <a:lnTo>
                    <a:pt x="1667" y="1477"/>
                  </a:lnTo>
                  <a:lnTo>
                    <a:pt x="1578" y="1403"/>
                  </a:lnTo>
                  <a:lnTo>
                    <a:pt x="1492" y="1326"/>
                  </a:lnTo>
                  <a:lnTo>
                    <a:pt x="1451" y="1286"/>
                  </a:lnTo>
                  <a:lnTo>
                    <a:pt x="1410" y="1246"/>
                  </a:lnTo>
                  <a:lnTo>
                    <a:pt x="1370" y="1207"/>
                  </a:lnTo>
                  <a:lnTo>
                    <a:pt x="1332" y="1167"/>
                  </a:lnTo>
                  <a:lnTo>
                    <a:pt x="1296" y="1126"/>
                  </a:lnTo>
                  <a:lnTo>
                    <a:pt x="1261" y="1086"/>
                  </a:lnTo>
                  <a:lnTo>
                    <a:pt x="1227" y="1045"/>
                  </a:lnTo>
                  <a:lnTo>
                    <a:pt x="1195" y="1004"/>
                  </a:lnTo>
                  <a:lnTo>
                    <a:pt x="1167" y="962"/>
                  </a:lnTo>
                  <a:lnTo>
                    <a:pt x="1139" y="923"/>
                  </a:lnTo>
                  <a:lnTo>
                    <a:pt x="1114" y="881"/>
                  </a:lnTo>
                  <a:lnTo>
                    <a:pt x="1091" y="840"/>
                  </a:lnTo>
                  <a:lnTo>
                    <a:pt x="1071" y="801"/>
                  </a:lnTo>
                  <a:lnTo>
                    <a:pt x="1055" y="761"/>
                  </a:lnTo>
                  <a:lnTo>
                    <a:pt x="1042" y="720"/>
                  </a:lnTo>
                  <a:lnTo>
                    <a:pt x="1030" y="680"/>
                  </a:lnTo>
                  <a:lnTo>
                    <a:pt x="1022" y="642"/>
                  </a:lnTo>
                  <a:lnTo>
                    <a:pt x="1017" y="602"/>
                  </a:lnTo>
                  <a:lnTo>
                    <a:pt x="1015" y="565"/>
                  </a:lnTo>
                  <a:lnTo>
                    <a:pt x="1019" y="527"/>
                  </a:lnTo>
                  <a:lnTo>
                    <a:pt x="1023" y="489"/>
                  </a:lnTo>
                  <a:lnTo>
                    <a:pt x="1028" y="470"/>
                  </a:lnTo>
                  <a:lnTo>
                    <a:pt x="1033" y="452"/>
                  </a:lnTo>
                  <a:lnTo>
                    <a:pt x="1040" y="434"/>
                  </a:lnTo>
                  <a:lnTo>
                    <a:pt x="1048" y="416"/>
                  </a:lnTo>
                  <a:lnTo>
                    <a:pt x="1057" y="398"/>
                  </a:lnTo>
                  <a:lnTo>
                    <a:pt x="1066" y="381"/>
                  </a:lnTo>
                  <a:lnTo>
                    <a:pt x="1076" y="363"/>
                  </a:lnTo>
                  <a:lnTo>
                    <a:pt x="1088" y="347"/>
                  </a:lnTo>
                  <a:lnTo>
                    <a:pt x="1101" y="330"/>
                  </a:lnTo>
                  <a:lnTo>
                    <a:pt x="1116" y="312"/>
                  </a:lnTo>
                  <a:lnTo>
                    <a:pt x="1131" y="295"/>
                  </a:lnTo>
                  <a:lnTo>
                    <a:pt x="1147" y="281"/>
                  </a:lnTo>
                  <a:lnTo>
                    <a:pt x="1182" y="248"/>
                  </a:lnTo>
                  <a:lnTo>
                    <a:pt x="1223" y="216"/>
                  </a:lnTo>
                  <a:lnTo>
                    <a:pt x="1269" y="186"/>
                  </a:lnTo>
                  <a:lnTo>
                    <a:pt x="1321" y="158"/>
                  </a:lnTo>
                  <a:lnTo>
                    <a:pt x="1377" y="130"/>
                  </a:lnTo>
                  <a:lnTo>
                    <a:pt x="1377" y="130"/>
                  </a:lnTo>
                  <a:close/>
                </a:path>
              </a:pathLst>
            </a:custGeom>
            <a:solidFill>
              <a:schemeClr val="bg1">
                <a:lumMod val="95000"/>
                <a:alpha val="3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1"/>
            <p:cNvSpPr>
              <a:spLocks/>
            </p:cNvSpPr>
            <p:nvPr userDrawn="1"/>
          </p:nvSpPr>
          <p:spPr bwMode="auto">
            <a:xfrm>
              <a:off x="876758" y="3994150"/>
              <a:ext cx="1719262" cy="2863850"/>
            </a:xfrm>
            <a:custGeom>
              <a:avLst/>
              <a:gdLst/>
              <a:ahLst/>
              <a:cxnLst>
                <a:cxn ang="0">
                  <a:pos x="99" y="1804"/>
                </a:cxn>
                <a:cxn ang="0">
                  <a:pos x="57" y="1647"/>
                </a:cxn>
                <a:cxn ang="0">
                  <a:pos x="29" y="1492"/>
                </a:cxn>
                <a:cxn ang="0">
                  <a:pos x="10" y="1342"/>
                </a:cxn>
                <a:cxn ang="0">
                  <a:pos x="1" y="1195"/>
                </a:cxn>
                <a:cxn ang="0">
                  <a:pos x="1" y="1054"/>
                </a:cxn>
                <a:cxn ang="0">
                  <a:pos x="10" y="919"/>
                </a:cxn>
                <a:cxn ang="0">
                  <a:pos x="26" y="790"/>
                </a:cxn>
                <a:cxn ang="0">
                  <a:pos x="49" y="667"/>
                </a:cxn>
                <a:cxn ang="0">
                  <a:pos x="81" y="553"/>
                </a:cxn>
                <a:cxn ang="0">
                  <a:pos x="117" y="445"/>
                </a:cxn>
                <a:cxn ang="0">
                  <a:pos x="158" y="346"/>
                </a:cxn>
                <a:cxn ang="0">
                  <a:pos x="203" y="255"/>
                </a:cxn>
                <a:cxn ang="0">
                  <a:pos x="254" y="176"/>
                </a:cxn>
                <a:cxn ang="0">
                  <a:pos x="307" y="105"/>
                </a:cxn>
                <a:cxn ang="0">
                  <a:pos x="363" y="47"/>
                </a:cxn>
                <a:cxn ang="0">
                  <a:pos x="421" y="0"/>
                </a:cxn>
                <a:cxn ang="0">
                  <a:pos x="383" y="57"/>
                </a:cxn>
                <a:cxn ang="0">
                  <a:pos x="317" y="176"/>
                </a:cxn>
                <a:cxn ang="0">
                  <a:pos x="265" y="298"/>
                </a:cxn>
                <a:cxn ang="0">
                  <a:pos x="226" y="421"/>
                </a:cxn>
                <a:cxn ang="0">
                  <a:pos x="201" y="544"/>
                </a:cxn>
                <a:cxn ang="0">
                  <a:pos x="188" y="667"/>
                </a:cxn>
                <a:cxn ang="0">
                  <a:pos x="186" y="789"/>
                </a:cxn>
                <a:cxn ang="0">
                  <a:pos x="196" y="911"/>
                </a:cxn>
                <a:cxn ang="0">
                  <a:pos x="219" y="1030"/>
                </a:cxn>
                <a:cxn ang="0">
                  <a:pos x="252" y="1147"/>
                </a:cxn>
                <a:cxn ang="0">
                  <a:pos x="297" y="1261"/>
                </a:cxn>
                <a:cxn ang="0">
                  <a:pos x="351" y="1371"/>
                </a:cxn>
                <a:cxn ang="0">
                  <a:pos x="416" y="1477"/>
                </a:cxn>
                <a:cxn ang="0">
                  <a:pos x="492" y="1578"/>
                </a:cxn>
                <a:cxn ang="0">
                  <a:pos x="576" y="1674"/>
                </a:cxn>
                <a:cxn ang="0">
                  <a:pos x="668" y="1763"/>
                </a:cxn>
                <a:cxn ang="0">
                  <a:pos x="99" y="1804"/>
                </a:cxn>
              </a:cxnLst>
              <a:rect l="0" t="0" r="r" b="b"/>
              <a:pathLst>
                <a:path w="718" h="1804">
                  <a:moveTo>
                    <a:pt x="99" y="1804"/>
                  </a:moveTo>
                  <a:lnTo>
                    <a:pt x="99" y="1804"/>
                  </a:lnTo>
                  <a:lnTo>
                    <a:pt x="77" y="1725"/>
                  </a:lnTo>
                  <a:lnTo>
                    <a:pt x="57" y="1647"/>
                  </a:lnTo>
                  <a:lnTo>
                    <a:pt x="43" y="1570"/>
                  </a:lnTo>
                  <a:lnTo>
                    <a:pt x="29" y="1492"/>
                  </a:lnTo>
                  <a:lnTo>
                    <a:pt x="18" y="1416"/>
                  </a:lnTo>
                  <a:lnTo>
                    <a:pt x="10" y="1342"/>
                  </a:lnTo>
                  <a:lnTo>
                    <a:pt x="5" y="1267"/>
                  </a:lnTo>
                  <a:lnTo>
                    <a:pt x="1" y="1195"/>
                  </a:lnTo>
                  <a:lnTo>
                    <a:pt x="0" y="1124"/>
                  </a:lnTo>
                  <a:lnTo>
                    <a:pt x="1" y="1054"/>
                  </a:lnTo>
                  <a:lnTo>
                    <a:pt x="5" y="987"/>
                  </a:lnTo>
                  <a:lnTo>
                    <a:pt x="10" y="919"/>
                  </a:lnTo>
                  <a:lnTo>
                    <a:pt x="18" y="853"/>
                  </a:lnTo>
                  <a:lnTo>
                    <a:pt x="26" y="790"/>
                  </a:lnTo>
                  <a:lnTo>
                    <a:pt x="38" y="728"/>
                  </a:lnTo>
                  <a:lnTo>
                    <a:pt x="49" y="667"/>
                  </a:lnTo>
                  <a:lnTo>
                    <a:pt x="64" y="609"/>
                  </a:lnTo>
                  <a:lnTo>
                    <a:pt x="81" y="553"/>
                  </a:lnTo>
                  <a:lnTo>
                    <a:pt x="97" y="496"/>
                  </a:lnTo>
                  <a:lnTo>
                    <a:pt x="117" y="445"/>
                  </a:lnTo>
                  <a:lnTo>
                    <a:pt x="137" y="394"/>
                  </a:lnTo>
                  <a:lnTo>
                    <a:pt x="158" y="346"/>
                  </a:lnTo>
                  <a:lnTo>
                    <a:pt x="180" y="300"/>
                  </a:lnTo>
                  <a:lnTo>
                    <a:pt x="203" y="255"/>
                  </a:lnTo>
                  <a:lnTo>
                    <a:pt x="227" y="214"/>
                  </a:lnTo>
                  <a:lnTo>
                    <a:pt x="254" y="176"/>
                  </a:lnTo>
                  <a:lnTo>
                    <a:pt x="280" y="140"/>
                  </a:lnTo>
                  <a:lnTo>
                    <a:pt x="307" y="105"/>
                  </a:lnTo>
                  <a:lnTo>
                    <a:pt x="335" y="76"/>
                  </a:lnTo>
                  <a:lnTo>
                    <a:pt x="363" y="47"/>
                  </a:lnTo>
                  <a:lnTo>
                    <a:pt x="391" y="21"/>
                  </a:lnTo>
                  <a:lnTo>
                    <a:pt x="421" y="0"/>
                  </a:lnTo>
                  <a:lnTo>
                    <a:pt x="421" y="0"/>
                  </a:lnTo>
                  <a:lnTo>
                    <a:pt x="383" y="57"/>
                  </a:lnTo>
                  <a:lnTo>
                    <a:pt x="348" y="117"/>
                  </a:lnTo>
                  <a:lnTo>
                    <a:pt x="317" y="176"/>
                  </a:lnTo>
                  <a:lnTo>
                    <a:pt x="289" y="237"/>
                  </a:lnTo>
                  <a:lnTo>
                    <a:pt x="265" y="298"/>
                  </a:lnTo>
                  <a:lnTo>
                    <a:pt x="244" y="359"/>
                  </a:lnTo>
                  <a:lnTo>
                    <a:pt x="226" y="421"/>
                  </a:lnTo>
                  <a:lnTo>
                    <a:pt x="213" y="482"/>
                  </a:lnTo>
                  <a:lnTo>
                    <a:pt x="201" y="544"/>
                  </a:lnTo>
                  <a:lnTo>
                    <a:pt x="193" y="605"/>
                  </a:lnTo>
                  <a:lnTo>
                    <a:pt x="188" y="667"/>
                  </a:lnTo>
                  <a:lnTo>
                    <a:pt x="185" y="728"/>
                  </a:lnTo>
                  <a:lnTo>
                    <a:pt x="186" y="789"/>
                  </a:lnTo>
                  <a:lnTo>
                    <a:pt x="189" y="850"/>
                  </a:lnTo>
                  <a:lnTo>
                    <a:pt x="196" y="911"/>
                  </a:lnTo>
                  <a:lnTo>
                    <a:pt x="206" y="970"/>
                  </a:lnTo>
                  <a:lnTo>
                    <a:pt x="219" y="1030"/>
                  </a:lnTo>
                  <a:lnTo>
                    <a:pt x="234" y="1089"/>
                  </a:lnTo>
                  <a:lnTo>
                    <a:pt x="252" y="1147"/>
                  </a:lnTo>
                  <a:lnTo>
                    <a:pt x="274" y="1205"/>
                  </a:lnTo>
                  <a:lnTo>
                    <a:pt x="297" y="1261"/>
                  </a:lnTo>
                  <a:lnTo>
                    <a:pt x="323" y="1317"/>
                  </a:lnTo>
                  <a:lnTo>
                    <a:pt x="351" y="1371"/>
                  </a:lnTo>
                  <a:lnTo>
                    <a:pt x="383" y="1424"/>
                  </a:lnTo>
                  <a:lnTo>
                    <a:pt x="416" y="1477"/>
                  </a:lnTo>
                  <a:lnTo>
                    <a:pt x="452" y="1528"/>
                  </a:lnTo>
                  <a:lnTo>
                    <a:pt x="492" y="1578"/>
                  </a:lnTo>
                  <a:lnTo>
                    <a:pt x="531" y="1626"/>
                  </a:lnTo>
                  <a:lnTo>
                    <a:pt x="576" y="1674"/>
                  </a:lnTo>
                  <a:lnTo>
                    <a:pt x="620" y="1718"/>
                  </a:lnTo>
                  <a:lnTo>
                    <a:pt x="668" y="1763"/>
                  </a:lnTo>
                  <a:lnTo>
                    <a:pt x="718" y="1804"/>
                  </a:lnTo>
                  <a:lnTo>
                    <a:pt x="99" y="1804"/>
                  </a:lnTo>
                  <a:lnTo>
                    <a:pt x="99" y="180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37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7" name="Freeform 46"/>
          <p:cNvSpPr>
            <a:spLocks/>
          </p:cNvSpPr>
          <p:nvPr userDrawn="1"/>
        </p:nvSpPr>
        <p:spPr bwMode="auto">
          <a:xfrm>
            <a:off x="7543800" y="0"/>
            <a:ext cx="1600201" cy="2209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32" y="0"/>
              </a:cxn>
              <a:cxn ang="0">
                <a:pos x="1432" y="3492"/>
              </a:cxn>
              <a:cxn ang="0">
                <a:pos x="1419" y="3252"/>
              </a:cxn>
              <a:cxn ang="0">
                <a:pos x="1406" y="3024"/>
              </a:cxn>
              <a:cxn ang="0">
                <a:pos x="1393" y="2807"/>
              </a:cxn>
              <a:cxn ang="0">
                <a:pos x="1379" y="2601"/>
              </a:cxn>
              <a:cxn ang="0">
                <a:pos x="1364" y="2407"/>
              </a:cxn>
              <a:cxn ang="0">
                <a:pos x="1348" y="2222"/>
              </a:cxn>
              <a:cxn ang="0">
                <a:pos x="1330" y="2047"/>
              </a:cxn>
              <a:cxn ang="0">
                <a:pos x="1311" y="1881"/>
              </a:cxn>
              <a:cxn ang="0">
                <a:pos x="1291" y="1726"/>
              </a:cxn>
              <a:cxn ang="0">
                <a:pos x="1268" y="1580"/>
              </a:cxn>
              <a:cxn ang="0">
                <a:pos x="1245" y="1442"/>
              </a:cxn>
              <a:cxn ang="0">
                <a:pos x="1218" y="1313"/>
              </a:cxn>
              <a:cxn ang="0">
                <a:pos x="1190" y="1192"/>
              </a:cxn>
              <a:cxn ang="0">
                <a:pos x="1158" y="1078"/>
              </a:cxn>
              <a:cxn ang="0">
                <a:pos x="1125" y="973"/>
              </a:cxn>
              <a:cxn ang="0">
                <a:pos x="1089" y="873"/>
              </a:cxn>
              <a:cxn ang="0">
                <a:pos x="1049" y="781"/>
              </a:cxn>
              <a:cxn ang="0">
                <a:pos x="1007" y="696"/>
              </a:cxn>
              <a:cxn ang="0">
                <a:pos x="962" y="617"/>
              </a:cxn>
              <a:cxn ang="0">
                <a:pos x="913" y="544"/>
              </a:cxn>
              <a:cxn ang="0">
                <a:pos x="860" y="475"/>
              </a:cxn>
              <a:cxn ang="0">
                <a:pos x="804" y="413"/>
              </a:cxn>
              <a:cxn ang="0">
                <a:pos x="744" y="354"/>
              </a:cxn>
              <a:cxn ang="0">
                <a:pos x="680" y="301"/>
              </a:cxn>
              <a:cxn ang="0">
                <a:pos x="611" y="252"/>
              </a:cxn>
              <a:cxn ang="0">
                <a:pos x="539" y="206"/>
              </a:cxn>
              <a:cxn ang="0">
                <a:pos x="461" y="165"/>
              </a:cxn>
              <a:cxn ang="0">
                <a:pos x="379" y="128"/>
              </a:cxn>
              <a:cxn ang="0">
                <a:pos x="292" y="92"/>
              </a:cxn>
              <a:cxn ang="0">
                <a:pos x="200" y="59"/>
              </a:cxn>
              <a:cxn ang="0">
                <a:pos x="103" y="28"/>
              </a:cxn>
              <a:cxn ang="0">
                <a:pos x="0" y="0"/>
              </a:cxn>
            </a:cxnLst>
            <a:rect l="0" t="0" r="r" b="b"/>
            <a:pathLst>
              <a:path w="1432" h="3492">
                <a:moveTo>
                  <a:pt x="0" y="0"/>
                </a:moveTo>
                <a:lnTo>
                  <a:pt x="1432" y="0"/>
                </a:lnTo>
                <a:lnTo>
                  <a:pt x="1432" y="3492"/>
                </a:lnTo>
                <a:lnTo>
                  <a:pt x="1419" y="3252"/>
                </a:lnTo>
                <a:lnTo>
                  <a:pt x="1406" y="3024"/>
                </a:lnTo>
                <a:lnTo>
                  <a:pt x="1393" y="2807"/>
                </a:lnTo>
                <a:lnTo>
                  <a:pt x="1379" y="2601"/>
                </a:lnTo>
                <a:lnTo>
                  <a:pt x="1364" y="2407"/>
                </a:lnTo>
                <a:lnTo>
                  <a:pt x="1348" y="2222"/>
                </a:lnTo>
                <a:lnTo>
                  <a:pt x="1330" y="2047"/>
                </a:lnTo>
                <a:lnTo>
                  <a:pt x="1311" y="1881"/>
                </a:lnTo>
                <a:lnTo>
                  <a:pt x="1291" y="1726"/>
                </a:lnTo>
                <a:lnTo>
                  <a:pt x="1268" y="1580"/>
                </a:lnTo>
                <a:lnTo>
                  <a:pt x="1245" y="1442"/>
                </a:lnTo>
                <a:lnTo>
                  <a:pt x="1218" y="1313"/>
                </a:lnTo>
                <a:lnTo>
                  <a:pt x="1190" y="1192"/>
                </a:lnTo>
                <a:lnTo>
                  <a:pt x="1158" y="1078"/>
                </a:lnTo>
                <a:lnTo>
                  <a:pt x="1125" y="973"/>
                </a:lnTo>
                <a:lnTo>
                  <a:pt x="1089" y="873"/>
                </a:lnTo>
                <a:lnTo>
                  <a:pt x="1049" y="781"/>
                </a:lnTo>
                <a:lnTo>
                  <a:pt x="1007" y="696"/>
                </a:lnTo>
                <a:lnTo>
                  <a:pt x="962" y="617"/>
                </a:lnTo>
                <a:lnTo>
                  <a:pt x="913" y="544"/>
                </a:lnTo>
                <a:lnTo>
                  <a:pt x="860" y="475"/>
                </a:lnTo>
                <a:lnTo>
                  <a:pt x="804" y="413"/>
                </a:lnTo>
                <a:lnTo>
                  <a:pt x="744" y="354"/>
                </a:lnTo>
                <a:lnTo>
                  <a:pt x="680" y="301"/>
                </a:lnTo>
                <a:lnTo>
                  <a:pt x="611" y="252"/>
                </a:lnTo>
                <a:lnTo>
                  <a:pt x="539" y="206"/>
                </a:lnTo>
                <a:lnTo>
                  <a:pt x="461" y="165"/>
                </a:lnTo>
                <a:lnTo>
                  <a:pt x="379" y="128"/>
                </a:lnTo>
                <a:lnTo>
                  <a:pt x="292" y="92"/>
                </a:lnTo>
                <a:lnTo>
                  <a:pt x="200" y="59"/>
                </a:lnTo>
                <a:lnTo>
                  <a:pt x="103" y="2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47"/>
          <p:cNvSpPr>
            <a:spLocks/>
          </p:cNvSpPr>
          <p:nvPr userDrawn="1"/>
        </p:nvSpPr>
        <p:spPr bwMode="auto">
          <a:xfrm>
            <a:off x="3733800" y="5715000"/>
            <a:ext cx="5029200" cy="762000"/>
          </a:xfrm>
          <a:custGeom>
            <a:avLst/>
            <a:gdLst/>
            <a:ahLst/>
            <a:cxnLst>
              <a:cxn ang="0">
                <a:pos x="17264" y="180"/>
              </a:cxn>
              <a:cxn ang="0">
                <a:pos x="16706" y="689"/>
              </a:cxn>
              <a:cxn ang="0">
                <a:pos x="15959" y="1141"/>
              </a:cxn>
              <a:cxn ang="0">
                <a:pos x="15050" y="1535"/>
              </a:cxn>
              <a:cxn ang="0">
                <a:pos x="14003" y="1871"/>
              </a:cxn>
              <a:cxn ang="0">
                <a:pos x="12844" y="2151"/>
              </a:cxn>
              <a:cxn ang="0">
                <a:pos x="11599" y="2374"/>
              </a:cxn>
              <a:cxn ang="0">
                <a:pos x="10294" y="2540"/>
              </a:cxn>
              <a:cxn ang="0">
                <a:pos x="8951" y="2649"/>
              </a:cxn>
              <a:cxn ang="0">
                <a:pos x="7599" y="2704"/>
              </a:cxn>
              <a:cxn ang="0">
                <a:pos x="6264" y="2702"/>
              </a:cxn>
              <a:cxn ang="0">
                <a:pos x="4968" y="2645"/>
              </a:cxn>
              <a:cxn ang="0">
                <a:pos x="3740" y="2534"/>
              </a:cxn>
              <a:cxn ang="0">
                <a:pos x="2603" y="2367"/>
              </a:cxn>
              <a:cxn ang="0">
                <a:pos x="1584" y="2147"/>
              </a:cxn>
              <a:cxn ang="0">
                <a:pos x="708" y="1871"/>
              </a:cxn>
              <a:cxn ang="0">
                <a:pos x="0" y="1543"/>
              </a:cxn>
              <a:cxn ang="0">
                <a:pos x="341" y="1635"/>
              </a:cxn>
              <a:cxn ang="0">
                <a:pos x="1155" y="1920"/>
              </a:cxn>
              <a:cxn ang="0">
                <a:pos x="2121" y="2151"/>
              </a:cxn>
              <a:cxn ang="0">
                <a:pos x="3215" y="2331"/>
              </a:cxn>
              <a:cxn ang="0">
                <a:pos x="4413" y="2457"/>
              </a:cxn>
              <a:cxn ang="0">
                <a:pos x="5686" y="2531"/>
              </a:cxn>
              <a:cxn ang="0">
                <a:pos x="7011" y="2550"/>
              </a:cxn>
              <a:cxn ang="0">
                <a:pos x="8361" y="2515"/>
              </a:cxn>
              <a:cxn ang="0">
                <a:pos x="9712" y="2426"/>
              </a:cxn>
              <a:cxn ang="0">
                <a:pos x="11037" y="2283"/>
              </a:cxn>
              <a:cxn ang="0">
                <a:pos x="12311" y="2084"/>
              </a:cxn>
              <a:cxn ang="0">
                <a:pos x="13509" y="1831"/>
              </a:cxn>
              <a:cxn ang="0">
                <a:pos x="14604" y="1522"/>
              </a:cxn>
              <a:cxn ang="0">
                <a:pos x="15571" y="1158"/>
              </a:cxn>
              <a:cxn ang="0">
                <a:pos x="16386" y="737"/>
              </a:cxn>
              <a:cxn ang="0">
                <a:pos x="17021" y="260"/>
              </a:cxn>
            </a:cxnLst>
            <a:rect l="0" t="0" r="r" b="b"/>
            <a:pathLst>
              <a:path w="17264" h="2710">
                <a:moveTo>
                  <a:pt x="17264" y="0"/>
                </a:moveTo>
                <a:lnTo>
                  <a:pt x="17264" y="180"/>
                </a:lnTo>
                <a:lnTo>
                  <a:pt x="17010" y="442"/>
                </a:lnTo>
                <a:lnTo>
                  <a:pt x="16706" y="689"/>
                </a:lnTo>
                <a:lnTo>
                  <a:pt x="16354" y="923"/>
                </a:lnTo>
                <a:lnTo>
                  <a:pt x="15959" y="1141"/>
                </a:lnTo>
                <a:lnTo>
                  <a:pt x="15524" y="1345"/>
                </a:lnTo>
                <a:lnTo>
                  <a:pt x="15050" y="1535"/>
                </a:lnTo>
                <a:lnTo>
                  <a:pt x="14543" y="1710"/>
                </a:lnTo>
                <a:lnTo>
                  <a:pt x="14003" y="1871"/>
                </a:lnTo>
                <a:lnTo>
                  <a:pt x="13437" y="2018"/>
                </a:lnTo>
                <a:lnTo>
                  <a:pt x="12844" y="2151"/>
                </a:lnTo>
                <a:lnTo>
                  <a:pt x="12232" y="2269"/>
                </a:lnTo>
                <a:lnTo>
                  <a:pt x="11599" y="2374"/>
                </a:lnTo>
                <a:lnTo>
                  <a:pt x="10952" y="2464"/>
                </a:lnTo>
                <a:lnTo>
                  <a:pt x="10294" y="2540"/>
                </a:lnTo>
                <a:lnTo>
                  <a:pt x="9625" y="2602"/>
                </a:lnTo>
                <a:lnTo>
                  <a:pt x="8951" y="2649"/>
                </a:lnTo>
                <a:lnTo>
                  <a:pt x="8275" y="2684"/>
                </a:lnTo>
                <a:lnTo>
                  <a:pt x="7599" y="2704"/>
                </a:lnTo>
                <a:lnTo>
                  <a:pt x="6928" y="2710"/>
                </a:lnTo>
                <a:lnTo>
                  <a:pt x="6264" y="2702"/>
                </a:lnTo>
                <a:lnTo>
                  <a:pt x="5609" y="2681"/>
                </a:lnTo>
                <a:lnTo>
                  <a:pt x="4968" y="2645"/>
                </a:lnTo>
                <a:lnTo>
                  <a:pt x="4344" y="2597"/>
                </a:lnTo>
                <a:lnTo>
                  <a:pt x="3740" y="2534"/>
                </a:lnTo>
                <a:lnTo>
                  <a:pt x="3158" y="2457"/>
                </a:lnTo>
                <a:lnTo>
                  <a:pt x="2603" y="2367"/>
                </a:lnTo>
                <a:lnTo>
                  <a:pt x="2077" y="2264"/>
                </a:lnTo>
                <a:lnTo>
                  <a:pt x="1584" y="2147"/>
                </a:lnTo>
                <a:lnTo>
                  <a:pt x="1126" y="2016"/>
                </a:lnTo>
                <a:lnTo>
                  <a:pt x="708" y="1871"/>
                </a:lnTo>
                <a:lnTo>
                  <a:pt x="331" y="1714"/>
                </a:lnTo>
                <a:lnTo>
                  <a:pt x="0" y="1543"/>
                </a:lnTo>
                <a:lnTo>
                  <a:pt x="0" y="1474"/>
                </a:lnTo>
                <a:lnTo>
                  <a:pt x="341" y="1635"/>
                </a:lnTo>
                <a:lnTo>
                  <a:pt x="727" y="1784"/>
                </a:lnTo>
                <a:lnTo>
                  <a:pt x="1155" y="1920"/>
                </a:lnTo>
                <a:lnTo>
                  <a:pt x="1621" y="2042"/>
                </a:lnTo>
                <a:lnTo>
                  <a:pt x="2121" y="2151"/>
                </a:lnTo>
                <a:lnTo>
                  <a:pt x="2654" y="2249"/>
                </a:lnTo>
                <a:lnTo>
                  <a:pt x="3215" y="2331"/>
                </a:lnTo>
                <a:lnTo>
                  <a:pt x="3803" y="2401"/>
                </a:lnTo>
                <a:lnTo>
                  <a:pt x="4413" y="2457"/>
                </a:lnTo>
                <a:lnTo>
                  <a:pt x="5041" y="2500"/>
                </a:lnTo>
                <a:lnTo>
                  <a:pt x="5686" y="2531"/>
                </a:lnTo>
                <a:lnTo>
                  <a:pt x="6343" y="2547"/>
                </a:lnTo>
                <a:lnTo>
                  <a:pt x="7011" y="2550"/>
                </a:lnTo>
                <a:lnTo>
                  <a:pt x="7685" y="2539"/>
                </a:lnTo>
                <a:lnTo>
                  <a:pt x="8361" y="2515"/>
                </a:lnTo>
                <a:lnTo>
                  <a:pt x="9039" y="2478"/>
                </a:lnTo>
                <a:lnTo>
                  <a:pt x="9712" y="2426"/>
                </a:lnTo>
                <a:lnTo>
                  <a:pt x="10379" y="2361"/>
                </a:lnTo>
                <a:lnTo>
                  <a:pt x="11037" y="2283"/>
                </a:lnTo>
                <a:lnTo>
                  <a:pt x="11682" y="2190"/>
                </a:lnTo>
                <a:lnTo>
                  <a:pt x="12311" y="2084"/>
                </a:lnTo>
                <a:lnTo>
                  <a:pt x="12921" y="1964"/>
                </a:lnTo>
                <a:lnTo>
                  <a:pt x="13509" y="1831"/>
                </a:lnTo>
                <a:lnTo>
                  <a:pt x="14070" y="1683"/>
                </a:lnTo>
                <a:lnTo>
                  <a:pt x="14604" y="1522"/>
                </a:lnTo>
                <a:lnTo>
                  <a:pt x="15105" y="1347"/>
                </a:lnTo>
                <a:lnTo>
                  <a:pt x="15571" y="1158"/>
                </a:lnTo>
                <a:lnTo>
                  <a:pt x="15999" y="954"/>
                </a:lnTo>
                <a:lnTo>
                  <a:pt x="16386" y="737"/>
                </a:lnTo>
                <a:lnTo>
                  <a:pt x="16728" y="506"/>
                </a:lnTo>
                <a:lnTo>
                  <a:pt x="17021" y="260"/>
                </a:lnTo>
                <a:lnTo>
                  <a:pt x="17264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accent2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990600" y="1116449"/>
            <a:ext cx="6858000" cy="707886"/>
          </a:xfrm>
        </p:spPr>
        <p:txBody>
          <a:bodyPr wrap="square">
            <a:spAutoFit/>
          </a:bodyPr>
          <a:lstStyle>
            <a:lvl1pPr algn="r">
              <a:defRPr sz="40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990600" y="1900535"/>
            <a:ext cx="6858000" cy="461665"/>
          </a:xfrm>
        </p:spPr>
        <p:txBody>
          <a:bodyPr wrap="square">
            <a:spAutoFit/>
          </a:bodyPr>
          <a:lstStyle>
            <a:lvl1pPr marL="0" indent="0" algn="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1D4E087E-A799-4521-A6E3-C2E6AA970099}" type="datetime1">
              <a:rPr lang="en-US" smtClean="0"/>
              <a:pPr/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11th Workshop on “Software Engineering Education and Reverse Engineering” – August 22-27, 2011, Ohrid, Macedonia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BFD34-9302-485B-9EF7-F8637DC4F7F0}" type="datetime1">
              <a:rPr lang="en-US" smtClean="0"/>
              <a:pPr/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11th Workshop on “Software Engineering Education and Reverse Engineering” – August 22-27, 2011, Ohrid, Macedonia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90FAC-B05C-4081-9988-3A915D17AFC8}" type="datetime1">
              <a:rPr lang="en-US" smtClean="0"/>
              <a:pPr/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11th Workshop on “Software Engineering Education and Reverse Engineering” – August 22-27, 2011, Ohrid, Macedonia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74D7C-9F45-4DC6-8485-8CD844109823}" type="datetime1">
              <a:rPr lang="en-US" smtClean="0"/>
              <a:pPr/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11th Workshop on “Software Engineering Education and Reverse Engineering” – August 22-27, 2011, Ohrid, Macedonia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14FA2-031D-48C3-B13A-3ED448C4B87B}" type="datetime1">
              <a:rPr lang="en-US" smtClean="0"/>
              <a:pPr/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11th Workshop on “Software Engineering Education and Reverse Engineering” – August 22-27, 2011, Ohrid, Macedonia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1D4B-E9A5-446D-AA3A-14F2B05C9716}" type="datetime1">
              <a:rPr lang="en-US" smtClean="0"/>
              <a:pPr/>
              <a:t>8/22/2011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11th Workshop on “Software Engineering Education and Reverse Engineering” – August 22-27, 2011, Ohrid, Macedonia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8D0A0-679B-4E6E-A5B8-33C35EB73901}" type="datetime1">
              <a:rPr lang="en-US" smtClean="0"/>
              <a:pPr/>
              <a:t>8/22/2011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11th Workshop on “Software Engineering Education and Reverse Engineering” – August 22-27, 2011, Ohrid, Macedonia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A4A6-BAC8-4CE0-A997-8970555E572D}" type="datetime1">
              <a:rPr lang="en-US" smtClean="0"/>
              <a:pPr/>
              <a:t>8/22/2011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11th Workshop on “Software Engineering Education and Reverse Engineering” – August 22-27, 2011, Ohrid, Macedonia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B815F-A767-4F62-9745-274EB8D79E27}" type="datetime1">
              <a:rPr lang="en-US" smtClean="0"/>
              <a:pPr/>
              <a:t>8/22/2011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11th Workshop on “Software Engineering Education and Reverse Engineering” – August 22-27, 2011, Ohrid, Macedonia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C3CF5-D96D-416E-8A0A-B3E572665EAB}" type="datetime1">
              <a:rPr lang="en-US" smtClean="0"/>
              <a:pPr/>
              <a:t>8/22/2011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11th Workshop on “Software Engineering Education and Reverse Engineering” – August 22-27, 2011, Ohrid, Macedonia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8F94-0202-43CB-91A7-DF4BBEB74E1E}" type="datetime1">
              <a:rPr lang="en-US" smtClean="0"/>
              <a:pPr/>
              <a:t>8/22/2011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11th Workshop on “Software Engineering Education and Reverse Engineering” – August 22-27, 2011, Ohrid, Macedonia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3170F-A751-4C3B-AB22-DB6248398518}" type="datetime1">
              <a:rPr lang="en-US" smtClean="0"/>
              <a:pPr/>
              <a:t>8/22/2011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11th Workshop on “Software Engineering Education and Reverse Engineering” – August 22-27, 2011, Ohrid, Macedonia</a:t>
            </a:r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0" y="0"/>
            <a:ext cx="9144001" cy="6858000"/>
            <a:chOff x="0" y="0"/>
            <a:chExt cx="9144001" cy="6858000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 userDrawn="1"/>
          </p:nvSpPr>
          <p:spPr bwMode="auto">
            <a:xfrm>
              <a:off x="7543800" y="0"/>
              <a:ext cx="1600201" cy="22098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32" y="0"/>
                </a:cxn>
                <a:cxn ang="0">
                  <a:pos x="1432" y="3492"/>
                </a:cxn>
                <a:cxn ang="0">
                  <a:pos x="1419" y="3252"/>
                </a:cxn>
                <a:cxn ang="0">
                  <a:pos x="1406" y="3024"/>
                </a:cxn>
                <a:cxn ang="0">
                  <a:pos x="1393" y="2807"/>
                </a:cxn>
                <a:cxn ang="0">
                  <a:pos x="1379" y="2601"/>
                </a:cxn>
                <a:cxn ang="0">
                  <a:pos x="1364" y="2407"/>
                </a:cxn>
                <a:cxn ang="0">
                  <a:pos x="1348" y="2222"/>
                </a:cxn>
                <a:cxn ang="0">
                  <a:pos x="1330" y="2047"/>
                </a:cxn>
                <a:cxn ang="0">
                  <a:pos x="1311" y="1881"/>
                </a:cxn>
                <a:cxn ang="0">
                  <a:pos x="1291" y="1726"/>
                </a:cxn>
                <a:cxn ang="0">
                  <a:pos x="1268" y="1580"/>
                </a:cxn>
                <a:cxn ang="0">
                  <a:pos x="1245" y="1442"/>
                </a:cxn>
                <a:cxn ang="0">
                  <a:pos x="1218" y="1313"/>
                </a:cxn>
                <a:cxn ang="0">
                  <a:pos x="1190" y="1192"/>
                </a:cxn>
                <a:cxn ang="0">
                  <a:pos x="1158" y="1078"/>
                </a:cxn>
                <a:cxn ang="0">
                  <a:pos x="1125" y="973"/>
                </a:cxn>
                <a:cxn ang="0">
                  <a:pos x="1089" y="873"/>
                </a:cxn>
                <a:cxn ang="0">
                  <a:pos x="1049" y="781"/>
                </a:cxn>
                <a:cxn ang="0">
                  <a:pos x="1007" y="696"/>
                </a:cxn>
                <a:cxn ang="0">
                  <a:pos x="962" y="617"/>
                </a:cxn>
                <a:cxn ang="0">
                  <a:pos x="913" y="544"/>
                </a:cxn>
                <a:cxn ang="0">
                  <a:pos x="860" y="475"/>
                </a:cxn>
                <a:cxn ang="0">
                  <a:pos x="804" y="413"/>
                </a:cxn>
                <a:cxn ang="0">
                  <a:pos x="744" y="354"/>
                </a:cxn>
                <a:cxn ang="0">
                  <a:pos x="680" y="301"/>
                </a:cxn>
                <a:cxn ang="0">
                  <a:pos x="611" y="252"/>
                </a:cxn>
                <a:cxn ang="0">
                  <a:pos x="539" y="206"/>
                </a:cxn>
                <a:cxn ang="0">
                  <a:pos x="461" y="165"/>
                </a:cxn>
                <a:cxn ang="0">
                  <a:pos x="379" y="128"/>
                </a:cxn>
                <a:cxn ang="0">
                  <a:pos x="292" y="92"/>
                </a:cxn>
                <a:cxn ang="0">
                  <a:pos x="200" y="59"/>
                </a:cxn>
                <a:cxn ang="0">
                  <a:pos x="103" y="28"/>
                </a:cxn>
                <a:cxn ang="0">
                  <a:pos x="0" y="0"/>
                </a:cxn>
              </a:cxnLst>
              <a:rect l="0" t="0" r="r" b="b"/>
              <a:pathLst>
                <a:path w="1432" h="3492">
                  <a:moveTo>
                    <a:pt x="0" y="0"/>
                  </a:moveTo>
                  <a:lnTo>
                    <a:pt x="1432" y="0"/>
                  </a:lnTo>
                  <a:lnTo>
                    <a:pt x="1432" y="3492"/>
                  </a:lnTo>
                  <a:lnTo>
                    <a:pt x="1419" y="3252"/>
                  </a:lnTo>
                  <a:lnTo>
                    <a:pt x="1406" y="3024"/>
                  </a:lnTo>
                  <a:lnTo>
                    <a:pt x="1393" y="2807"/>
                  </a:lnTo>
                  <a:lnTo>
                    <a:pt x="1379" y="2601"/>
                  </a:lnTo>
                  <a:lnTo>
                    <a:pt x="1364" y="2407"/>
                  </a:lnTo>
                  <a:lnTo>
                    <a:pt x="1348" y="2222"/>
                  </a:lnTo>
                  <a:lnTo>
                    <a:pt x="1330" y="2047"/>
                  </a:lnTo>
                  <a:lnTo>
                    <a:pt x="1311" y="1881"/>
                  </a:lnTo>
                  <a:lnTo>
                    <a:pt x="1291" y="1726"/>
                  </a:lnTo>
                  <a:lnTo>
                    <a:pt x="1268" y="1580"/>
                  </a:lnTo>
                  <a:lnTo>
                    <a:pt x="1245" y="1442"/>
                  </a:lnTo>
                  <a:lnTo>
                    <a:pt x="1218" y="1313"/>
                  </a:lnTo>
                  <a:lnTo>
                    <a:pt x="1190" y="1192"/>
                  </a:lnTo>
                  <a:lnTo>
                    <a:pt x="1158" y="1078"/>
                  </a:lnTo>
                  <a:lnTo>
                    <a:pt x="1125" y="973"/>
                  </a:lnTo>
                  <a:lnTo>
                    <a:pt x="1089" y="873"/>
                  </a:lnTo>
                  <a:lnTo>
                    <a:pt x="1049" y="781"/>
                  </a:lnTo>
                  <a:lnTo>
                    <a:pt x="1007" y="696"/>
                  </a:lnTo>
                  <a:lnTo>
                    <a:pt x="962" y="617"/>
                  </a:lnTo>
                  <a:lnTo>
                    <a:pt x="913" y="544"/>
                  </a:lnTo>
                  <a:lnTo>
                    <a:pt x="860" y="475"/>
                  </a:lnTo>
                  <a:lnTo>
                    <a:pt x="804" y="413"/>
                  </a:lnTo>
                  <a:lnTo>
                    <a:pt x="744" y="354"/>
                  </a:lnTo>
                  <a:lnTo>
                    <a:pt x="680" y="301"/>
                  </a:lnTo>
                  <a:lnTo>
                    <a:pt x="611" y="252"/>
                  </a:lnTo>
                  <a:lnTo>
                    <a:pt x="539" y="206"/>
                  </a:lnTo>
                  <a:lnTo>
                    <a:pt x="461" y="165"/>
                  </a:lnTo>
                  <a:lnTo>
                    <a:pt x="379" y="128"/>
                  </a:lnTo>
                  <a:lnTo>
                    <a:pt x="292" y="92"/>
                  </a:lnTo>
                  <a:lnTo>
                    <a:pt x="200" y="59"/>
                  </a:lnTo>
                  <a:lnTo>
                    <a:pt x="10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 userDrawn="1"/>
          </p:nvSpPr>
          <p:spPr bwMode="auto">
            <a:xfrm>
              <a:off x="3733800" y="5715000"/>
              <a:ext cx="5029200" cy="762000"/>
            </a:xfrm>
            <a:custGeom>
              <a:avLst/>
              <a:gdLst/>
              <a:ahLst/>
              <a:cxnLst>
                <a:cxn ang="0">
                  <a:pos x="17264" y="180"/>
                </a:cxn>
                <a:cxn ang="0">
                  <a:pos x="16706" y="689"/>
                </a:cxn>
                <a:cxn ang="0">
                  <a:pos x="15959" y="1141"/>
                </a:cxn>
                <a:cxn ang="0">
                  <a:pos x="15050" y="1535"/>
                </a:cxn>
                <a:cxn ang="0">
                  <a:pos x="14003" y="1871"/>
                </a:cxn>
                <a:cxn ang="0">
                  <a:pos x="12844" y="2151"/>
                </a:cxn>
                <a:cxn ang="0">
                  <a:pos x="11599" y="2374"/>
                </a:cxn>
                <a:cxn ang="0">
                  <a:pos x="10294" y="2540"/>
                </a:cxn>
                <a:cxn ang="0">
                  <a:pos x="8951" y="2649"/>
                </a:cxn>
                <a:cxn ang="0">
                  <a:pos x="7599" y="2704"/>
                </a:cxn>
                <a:cxn ang="0">
                  <a:pos x="6264" y="2702"/>
                </a:cxn>
                <a:cxn ang="0">
                  <a:pos x="4968" y="2645"/>
                </a:cxn>
                <a:cxn ang="0">
                  <a:pos x="3740" y="2534"/>
                </a:cxn>
                <a:cxn ang="0">
                  <a:pos x="2603" y="2367"/>
                </a:cxn>
                <a:cxn ang="0">
                  <a:pos x="1584" y="2147"/>
                </a:cxn>
                <a:cxn ang="0">
                  <a:pos x="708" y="1871"/>
                </a:cxn>
                <a:cxn ang="0">
                  <a:pos x="0" y="1543"/>
                </a:cxn>
                <a:cxn ang="0">
                  <a:pos x="341" y="1635"/>
                </a:cxn>
                <a:cxn ang="0">
                  <a:pos x="1155" y="1920"/>
                </a:cxn>
                <a:cxn ang="0">
                  <a:pos x="2121" y="2151"/>
                </a:cxn>
                <a:cxn ang="0">
                  <a:pos x="3215" y="2331"/>
                </a:cxn>
                <a:cxn ang="0">
                  <a:pos x="4413" y="2457"/>
                </a:cxn>
                <a:cxn ang="0">
                  <a:pos x="5686" y="2531"/>
                </a:cxn>
                <a:cxn ang="0">
                  <a:pos x="7011" y="2550"/>
                </a:cxn>
                <a:cxn ang="0">
                  <a:pos x="8361" y="2515"/>
                </a:cxn>
                <a:cxn ang="0">
                  <a:pos x="9712" y="2426"/>
                </a:cxn>
                <a:cxn ang="0">
                  <a:pos x="11037" y="2283"/>
                </a:cxn>
                <a:cxn ang="0">
                  <a:pos x="12311" y="2084"/>
                </a:cxn>
                <a:cxn ang="0">
                  <a:pos x="13509" y="1831"/>
                </a:cxn>
                <a:cxn ang="0">
                  <a:pos x="14604" y="1522"/>
                </a:cxn>
                <a:cxn ang="0">
                  <a:pos x="15571" y="1158"/>
                </a:cxn>
                <a:cxn ang="0">
                  <a:pos x="16386" y="737"/>
                </a:cxn>
                <a:cxn ang="0">
                  <a:pos x="17021" y="260"/>
                </a:cxn>
              </a:cxnLst>
              <a:rect l="0" t="0" r="r" b="b"/>
              <a:pathLst>
                <a:path w="17264" h="2710">
                  <a:moveTo>
                    <a:pt x="17264" y="0"/>
                  </a:moveTo>
                  <a:lnTo>
                    <a:pt x="17264" y="180"/>
                  </a:lnTo>
                  <a:lnTo>
                    <a:pt x="17010" y="442"/>
                  </a:lnTo>
                  <a:lnTo>
                    <a:pt x="16706" y="689"/>
                  </a:lnTo>
                  <a:lnTo>
                    <a:pt x="16354" y="923"/>
                  </a:lnTo>
                  <a:lnTo>
                    <a:pt x="15959" y="1141"/>
                  </a:lnTo>
                  <a:lnTo>
                    <a:pt x="15524" y="1345"/>
                  </a:lnTo>
                  <a:lnTo>
                    <a:pt x="15050" y="1535"/>
                  </a:lnTo>
                  <a:lnTo>
                    <a:pt x="14543" y="1710"/>
                  </a:lnTo>
                  <a:lnTo>
                    <a:pt x="14003" y="1871"/>
                  </a:lnTo>
                  <a:lnTo>
                    <a:pt x="13437" y="2018"/>
                  </a:lnTo>
                  <a:lnTo>
                    <a:pt x="12844" y="2151"/>
                  </a:lnTo>
                  <a:lnTo>
                    <a:pt x="12232" y="2269"/>
                  </a:lnTo>
                  <a:lnTo>
                    <a:pt x="11599" y="2374"/>
                  </a:lnTo>
                  <a:lnTo>
                    <a:pt x="10952" y="2464"/>
                  </a:lnTo>
                  <a:lnTo>
                    <a:pt x="10294" y="2540"/>
                  </a:lnTo>
                  <a:lnTo>
                    <a:pt x="9625" y="2602"/>
                  </a:lnTo>
                  <a:lnTo>
                    <a:pt x="8951" y="2649"/>
                  </a:lnTo>
                  <a:lnTo>
                    <a:pt x="8275" y="2684"/>
                  </a:lnTo>
                  <a:lnTo>
                    <a:pt x="7599" y="2704"/>
                  </a:lnTo>
                  <a:lnTo>
                    <a:pt x="6928" y="2710"/>
                  </a:lnTo>
                  <a:lnTo>
                    <a:pt x="6264" y="2702"/>
                  </a:lnTo>
                  <a:lnTo>
                    <a:pt x="5609" y="2681"/>
                  </a:lnTo>
                  <a:lnTo>
                    <a:pt x="4968" y="2645"/>
                  </a:lnTo>
                  <a:lnTo>
                    <a:pt x="4344" y="2597"/>
                  </a:lnTo>
                  <a:lnTo>
                    <a:pt x="3740" y="2534"/>
                  </a:lnTo>
                  <a:lnTo>
                    <a:pt x="3158" y="2457"/>
                  </a:lnTo>
                  <a:lnTo>
                    <a:pt x="2603" y="2367"/>
                  </a:lnTo>
                  <a:lnTo>
                    <a:pt x="2077" y="2264"/>
                  </a:lnTo>
                  <a:lnTo>
                    <a:pt x="1584" y="2147"/>
                  </a:lnTo>
                  <a:lnTo>
                    <a:pt x="1126" y="2016"/>
                  </a:lnTo>
                  <a:lnTo>
                    <a:pt x="708" y="1871"/>
                  </a:lnTo>
                  <a:lnTo>
                    <a:pt x="331" y="1714"/>
                  </a:lnTo>
                  <a:lnTo>
                    <a:pt x="0" y="1543"/>
                  </a:lnTo>
                  <a:lnTo>
                    <a:pt x="0" y="1474"/>
                  </a:lnTo>
                  <a:lnTo>
                    <a:pt x="341" y="1635"/>
                  </a:lnTo>
                  <a:lnTo>
                    <a:pt x="727" y="1784"/>
                  </a:lnTo>
                  <a:lnTo>
                    <a:pt x="1155" y="1920"/>
                  </a:lnTo>
                  <a:lnTo>
                    <a:pt x="1621" y="2042"/>
                  </a:lnTo>
                  <a:lnTo>
                    <a:pt x="2121" y="2151"/>
                  </a:lnTo>
                  <a:lnTo>
                    <a:pt x="2654" y="2249"/>
                  </a:lnTo>
                  <a:lnTo>
                    <a:pt x="3215" y="2331"/>
                  </a:lnTo>
                  <a:lnTo>
                    <a:pt x="3803" y="2401"/>
                  </a:lnTo>
                  <a:lnTo>
                    <a:pt x="4413" y="2457"/>
                  </a:lnTo>
                  <a:lnTo>
                    <a:pt x="5041" y="2500"/>
                  </a:lnTo>
                  <a:lnTo>
                    <a:pt x="5686" y="2531"/>
                  </a:lnTo>
                  <a:lnTo>
                    <a:pt x="6343" y="2547"/>
                  </a:lnTo>
                  <a:lnTo>
                    <a:pt x="7011" y="2550"/>
                  </a:lnTo>
                  <a:lnTo>
                    <a:pt x="7685" y="2539"/>
                  </a:lnTo>
                  <a:lnTo>
                    <a:pt x="8361" y="2515"/>
                  </a:lnTo>
                  <a:lnTo>
                    <a:pt x="9039" y="2478"/>
                  </a:lnTo>
                  <a:lnTo>
                    <a:pt x="9712" y="2426"/>
                  </a:lnTo>
                  <a:lnTo>
                    <a:pt x="10379" y="2361"/>
                  </a:lnTo>
                  <a:lnTo>
                    <a:pt x="11037" y="2283"/>
                  </a:lnTo>
                  <a:lnTo>
                    <a:pt x="11682" y="2190"/>
                  </a:lnTo>
                  <a:lnTo>
                    <a:pt x="12311" y="2084"/>
                  </a:lnTo>
                  <a:lnTo>
                    <a:pt x="12921" y="1964"/>
                  </a:lnTo>
                  <a:lnTo>
                    <a:pt x="13509" y="1831"/>
                  </a:lnTo>
                  <a:lnTo>
                    <a:pt x="14070" y="1683"/>
                  </a:lnTo>
                  <a:lnTo>
                    <a:pt x="14604" y="1522"/>
                  </a:lnTo>
                  <a:lnTo>
                    <a:pt x="15105" y="1347"/>
                  </a:lnTo>
                  <a:lnTo>
                    <a:pt x="15571" y="1158"/>
                  </a:lnTo>
                  <a:lnTo>
                    <a:pt x="15999" y="954"/>
                  </a:lnTo>
                  <a:lnTo>
                    <a:pt x="16386" y="737"/>
                  </a:lnTo>
                  <a:lnTo>
                    <a:pt x="16728" y="506"/>
                  </a:lnTo>
                  <a:lnTo>
                    <a:pt x="17021" y="260"/>
                  </a:lnTo>
                  <a:lnTo>
                    <a:pt x="1726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50000">
                  <a:schemeClr val="accent2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0" y="2855091"/>
            <a:ext cx="3581400" cy="4002909"/>
            <a:chOff x="0" y="2533588"/>
            <a:chExt cx="8022336" cy="8966516"/>
          </a:xfrm>
        </p:grpSpPr>
        <p:sp>
          <p:nvSpPr>
            <p:cNvPr id="13" name="Freeform 7"/>
            <p:cNvSpPr>
              <a:spLocks/>
            </p:cNvSpPr>
            <p:nvPr userDrawn="1"/>
          </p:nvSpPr>
          <p:spPr bwMode="auto">
            <a:xfrm>
              <a:off x="0" y="2533588"/>
              <a:ext cx="4127500" cy="25145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4" y="18"/>
                </a:cxn>
                <a:cxn ang="0">
                  <a:pos x="246" y="40"/>
                </a:cxn>
                <a:cxn ang="0">
                  <a:pos x="365" y="64"/>
                </a:cxn>
                <a:cxn ang="0">
                  <a:pos x="596" y="127"/>
                </a:cxn>
                <a:cxn ang="0">
                  <a:pos x="815" y="200"/>
                </a:cxn>
                <a:cxn ang="0">
                  <a:pos x="1025" y="286"/>
                </a:cxn>
                <a:cxn ang="0">
                  <a:pos x="1223" y="380"/>
                </a:cxn>
                <a:cxn ang="0">
                  <a:pos x="1411" y="482"/>
                </a:cxn>
                <a:cxn ang="0">
                  <a:pos x="1588" y="591"/>
                </a:cxn>
                <a:cxn ang="0">
                  <a:pos x="1753" y="707"/>
                </a:cxn>
                <a:cxn ang="0">
                  <a:pos x="1907" y="824"/>
                </a:cxn>
                <a:cxn ang="0">
                  <a:pos x="2047" y="946"/>
                </a:cxn>
                <a:cxn ang="0">
                  <a:pos x="2177" y="1066"/>
                </a:cxn>
                <a:cxn ang="0">
                  <a:pos x="2293" y="1189"/>
                </a:cxn>
                <a:cxn ang="0">
                  <a:pos x="2397" y="1308"/>
                </a:cxn>
                <a:cxn ang="0">
                  <a:pos x="2488" y="1423"/>
                </a:cxn>
                <a:cxn ang="0">
                  <a:pos x="2565" y="1534"/>
                </a:cxn>
                <a:cxn ang="0">
                  <a:pos x="2600" y="1587"/>
                </a:cxn>
                <a:cxn ang="0">
                  <a:pos x="2535" y="1522"/>
                </a:cxn>
                <a:cxn ang="0">
                  <a:pos x="2455" y="1451"/>
                </a:cxn>
                <a:cxn ang="0">
                  <a:pos x="2359" y="1375"/>
                </a:cxn>
                <a:cxn ang="0">
                  <a:pos x="2247" y="1294"/>
                </a:cxn>
                <a:cxn ang="0">
                  <a:pos x="2119" y="1215"/>
                </a:cxn>
                <a:cxn ang="0">
                  <a:pos x="1981" y="1134"/>
                </a:cxn>
                <a:cxn ang="0">
                  <a:pos x="1827" y="1058"/>
                </a:cxn>
                <a:cxn ang="0">
                  <a:pos x="1662" y="986"/>
                </a:cxn>
                <a:cxn ang="0">
                  <a:pos x="1486" y="921"/>
                </a:cxn>
                <a:cxn ang="0">
                  <a:pos x="1299" y="865"/>
                </a:cxn>
                <a:cxn ang="0">
                  <a:pos x="1103" y="819"/>
                </a:cxn>
                <a:cxn ang="0">
                  <a:pos x="896" y="787"/>
                </a:cxn>
                <a:cxn ang="0">
                  <a:pos x="791" y="776"/>
                </a:cxn>
                <a:cxn ang="0">
                  <a:pos x="683" y="769"/>
                </a:cxn>
                <a:cxn ang="0">
                  <a:pos x="573" y="768"/>
                </a:cxn>
                <a:cxn ang="0">
                  <a:pos x="462" y="769"/>
                </a:cxn>
                <a:cxn ang="0">
                  <a:pos x="348" y="776"/>
                </a:cxn>
                <a:cxn ang="0">
                  <a:pos x="234" y="787"/>
                </a:cxn>
                <a:cxn ang="0">
                  <a:pos x="117" y="806"/>
                </a:cxn>
                <a:cxn ang="0">
                  <a:pos x="0" y="827"/>
                </a:cxn>
                <a:cxn ang="0">
                  <a:pos x="0" y="0"/>
                </a:cxn>
              </a:cxnLst>
              <a:rect l="0" t="0" r="r" b="b"/>
              <a:pathLst>
                <a:path w="2600" h="1587">
                  <a:moveTo>
                    <a:pt x="0" y="0"/>
                  </a:moveTo>
                  <a:lnTo>
                    <a:pt x="0" y="0"/>
                  </a:lnTo>
                  <a:lnTo>
                    <a:pt x="63" y="8"/>
                  </a:lnTo>
                  <a:lnTo>
                    <a:pt x="124" y="18"/>
                  </a:lnTo>
                  <a:lnTo>
                    <a:pt x="185" y="28"/>
                  </a:lnTo>
                  <a:lnTo>
                    <a:pt x="246" y="40"/>
                  </a:lnTo>
                  <a:lnTo>
                    <a:pt x="305" y="53"/>
                  </a:lnTo>
                  <a:lnTo>
                    <a:pt x="365" y="64"/>
                  </a:lnTo>
                  <a:lnTo>
                    <a:pt x="480" y="94"/>
                  </a:lnTo>
                  <a:lnTo>
                    <a:pt x="596" y="127"/>
                  </a:lnTo>
                  <a:lnTo>
                    <a:pt x="706" y="162"/>
                  </a:lnTo>
                  <a:lnTo>
                    <a:pt x="815" y="200"/>
                  </a:lnTo>
                  <a:lnTo>
                    <a:pt x="921" y="241"/>
                  </a:lnTo>
                  <a:lnTo>
                    <a:pt x="1025" y="286"/>
                  </a:lnTo>
                  <a:lnTo>
                    <a:pt x="1126" y="330"/>
                  </a:lnTo>
                  <a:lnTo>
                    <a:pt x="1223" y="380"/>
                  </a:lnTo>
                  <a:lnTo>
                    <a:pt x="1319" y="429"/>
                  </a:lnTo>
                  <a:lnTo>
                    <a:pt x="1411" y="482"/>
                  </a:lnTo>
                  <a:lnTo>
                    <a:pt x="1502" y="537"/>
                  </a:lnTo>
                  <a:lnTo>
                    <a:pt x="1588" y="591"/>
                  </a:lnTo>
                  <a:lnTo>
                    <a:pt x="1672" y="649"/>
                  </a:lnTo>
                  <a:lnTo>
                    <a:pt x="1753" y="707"/>
                  </a:lnTo>
                  <a:lnTo>
                    <a:pt x="1831" y="764"/>
                  </a:lnTo>
                  <a:lnTo>
                    <a:pt x="1907" y="824"/>
                  </a:lnTo>
                  <a:lnTo>
                    <a:pt x="1979" y="885"/>
                  </a:lnTo>
                  <a:lnTo>
                    <a:pt x="2047" y="946"/>
                  </a:lnTo>
                  <a:lnTo>
                    <a:pt x="2113" y="1005"/>
                  </a:lnTo>
                  <a:lnTo>
                    <a:pt x="2177" y="1066"/>
                  </a:lnTo>
                  <a:lnTo>
                    <a:pt x="2237" y="1128"/>
                  </a:lnTo>
                  <a:lnTo>
                    <a:pt x="2293" y="1189"/>
                  </a:lnTo>
                  <a:lnTo>
                    <a:pt x="2347" y="1248"/>
                  </a:lnTo>
                  <a:lnTo>
                    <a:pt x="2397" y="1308"/>
                  </a:lnTo>
                  <a:lnTo>
                    <a:pt x="2445" y="1365"/>
                  </a:lnTo>
                  <a:lnTo>
                    <a:pt x="2488" y="1423"/>
                  </a:lnTo>
                  <a:lnTo>
                    <a:pt x="2529" y="1479"/>
                  </a:lnTo>
                  <a:lnTo>
                    <a:pt x="2565" y="1534"/>
                  </a:lnTo>
                  <a:lnTo>
                    <a:pt x="2600" y="1587"/>
                  </a:lnTo>
                  <a:lnTo>
                    <a:pt x="2600" y="1587"/>
                  </a:lnTo>
                  <a:lnTo>
                    <a:pt x="2570" y="1555"/>
                  </a:lnTo>
                  <a:lnTo>
                    <a:pt x="2535" y="1522"/>
                  </a:lnTo>
                  <a:lnTo>
                    <a:pt x="2497" y="1487"/>
                  </a:lnTo>
                  <a:lnTo>
                    <a:pt x="2455" y="1451"/>
                  </a:lnTo>
                  <a:lnTo>
                    <a:pt x="2408" y="1413"/>
                  </a:lnTo>
                  <a:lnTo>
                    <a:pt x="2359" y="1375"/>
                  </a:lnTo>
                  <a:lnTo>
                    <a:pt x="2304" y="1336"/>
                  </a:lnTo>
                  <a:lnTo>
                    <a:pt x="2247" y="1294"/>
                  </a:lnTo>
                  <a:lnTo>
                    <a:pt x="2185" y="1255"/>
                  </a:lnTo>
                  <a:lnTo>
                    <a:pt x="2119" y="1215"/>
                  </a:lnTo>
                  <a:lnTo>
                    <a:pt x="2052" y="1174"/>
                  </a:lnTo>
                  <a:lnTo>
                    <a:pt x="1981" y="1134"/>
                  </a:lnTo>
                  <a:lnTo>
                    <a:pt x="1905" y="1096"/>
                  </a:lnTo>
                  <a:lnTo>
                    <a:pt x="1827" y="1058"/>
                  </a:lnTo>
                  <a:lnTo>
                    <a:pt x="1746" y="1020"/>
                  </a:lnTo>
                  <a:lnTo>
                    <a:pt x="1662" y="986"/>
                  </a:lnTo>
                  <a:lnTo>
                    <a:pt x="1576" y="953"/>
                  </a:lnTo>
                  <a:lnTo>
                    <a:pt x="1486" y="921"/>
                  </a:lnTo>
                  <a:lnTo>
                    <a:pt x="1393" y="891"/>
                  </a:lnTo>
                  <a:lnTo>
                    <a:pt x="1299" y="865"/>
                  </a:lnTo>
                  <a:lnTo>
                    <a:pt x="1202" y="840"/>
                  </a:lnTo>
                  <a:lnTo>
                    <a:pt x="1103" y="819"/>
                  </a:lnTo>
                  <a:lnTo>
                    <a:pt x="1000" y="801"/>
                  </a:lnTo>
                  <a:lnTo>
                    <a:pt x="896" y="787"/>
                  </a:lnTo>
                  <a:lnTo>
                    <a:pt x="843" y="781"/>
                  </a:lnTo>
                  <a:lnTo>
                    <a:pt x="791" y="776"/>
                  </a:lnTo>
                  <a:lnTo>
                    <a:pt x="738" y="773"/>
                  </a:lnTo>
                  <a:lnTo>
                    <a:pt x="683" y="769"/>
                  </a:lnTo>
                  <a:lnTo>
                    <a:pt x="629" y="768"/>
                  </a:lnTo>
                  <a:lnTo>
                    <a:pt x="573" y="768"/>
                  </a:lnTo>
                  <a:lnTo>
                    <a:pt x="518" y="768"/>
                  </a:lnTo>
                  <a:lnTo>
                    <a:pt x="462" y="769"/>
                  </a:lnTo>
                  <a:lnTo>
                    <a:pt x="406" y="773"/>
                  </a:lnTo>
                  <a:lnTo>
                    <a:pt x="348" y="776"/>
                  </a:lnTo>
                  <a:lnTo>
                    <a:pt x="292" y="781"/>
                  </a:lnTo>
                  <a:lnTo>
                    <a:pt x="234" y="787"/>
                  </a:lnTo>
                  <a:lnTo>
                    <a:pt x="177" y="796"/>
                  </a:lnTo>
                  <a:lnTo>
                    <a:pt x="117" y="806"/>
                  </a:lnTo>
                  <a:lnTo>
                    <a:pt x="59" y="816"/>
                  </a:lnTo>
                  <a:lnTo>
                    <a:pt x="0" y="8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8"/>
            <p:cNvSpPr>
              <a:spLocks/>
            </p:cNvSpPr>
            <p:nvPr userDrawn="1"/>
          </p:nvSpPr>
          <p:spPr bwMode="auto">
            <a:xfrm>
              <a:off x="0" y="4980432"/>
              <a:ext cx="3184026" cy="6519672"/>
            </a:xfrm>
            <a:custGeom>
              <a:avLst/>
              <a:gdLst/>
              <a:ahLst/>
              <a:cxnLst>
                <a:cxn ang="0">
                  <a:pos x="0" y="776"/>
                </a:cxn>
                <a:cxn ang="0">
                  <a:pos x="0" y="776"/>
                </a:cxn>
                <a:cxn ang="0">
                  <a:pos x="38" y="703"/>
                </a:cxn>
                <a:cxn ang="0">
                  <a:pos x="78" y="634"/>
                </a:cxn>
                <a:cxn ang="0">
                  <a:pos x="119" y="566"/>
                </a:cxn>
                <a:cxn ang="0">
                  <a:pos x="162" y="502"/>
                </a:cxn>
                <a:cxn ang="0">
                  <a:pos x="208" y="441"/>
                </a:cxn>
                <a:cxn ang="0">
                  <a:pos x="256" y="381"/>
                </a:cxn>
                <a:cxn ang="0">
                  <a:pos x="305" y="327"/>
                </a:cxn>
                <a:cxn ang="0">
                  <a:pos x="330" y="300"/>
                </a:cxn>
                <a:cxn ang="0">
                  <a:pos x="357" y="274"/>
                </a:cxn>
                <a:cxn ang="0">
                  <a:pos x="385" y="249"/>
                </a:cxn>
                <a:cxn ang="0">
                  <a:pos x="411" y="226"/>
                </a:cxn>
                <a:cxn ang="0">
                  <a:pos x="439" y="203"/>
                </a:cxn>
                <a:cxn ang="0">
                  <a:pos x="469" y="182"/>
                </a:cxn>
                <a:cxn ang="0">
                  <a:pos x="497" y="160"/>
                </a:cxn>
                <a:cxn ang="0">
                  <a:pos x="527" y="140"/>
                </a:cxn>
                <a:cxn ang="0">
                  <a:pos x="558" y="122"/>
                </a:cxn>
                <a:cxn ang="0">
                  <a:pos x="588" y="104"/>
                </a:cxn>
                <a:cxn ang="0">
                  <a:pos x="619" y="87"/>
                </a:cxn>
                <a:cxn ang="0">
                  <a:pos x="652" y="71"/>
                </a:cxn>
                <a:cxn ang="0">
                  <a:pos x="685" y="56"/>
                </a:cxn>
                <a:cxn ang="0">
                  <a:pos x="718" y="43"/>
                </a:cxn>
                <a:cxn ang="0">
                  <a:pos x="751" y="31"/>
                </a:cxn>
                <a:cxn ang="0">
                  <a:pos x="786" y="20"/>
                </a:cxn>
                <a:cxn ang="0">
                  <a:pos x="822" y="10"/>
                </a:cxn>
                <a:cxn ang="0">
                  <a:pos x="857" y="0"/>
                </a:cxn>
                <a:cxn ang="0">
                  <a:pos x="857" y="0"/>
                </a:cxn>
                <a:cxn ang="0">
                  <a:pos x="806" y="46"/>
                </a:cxn>
                <a:cxn ang="0">
                  <a:pos x="754" y="94"/>
                </a:cxn>
                <a:cxn ang="0">
                  <a:pos x="706" y="144"/>
                </a:cxn>
                <a:cxn ang="0">
                  <a:pos x="660" y="196"/>
                </a:cxn>
                <a:cxn ang="0">
                  <a:pos x="617" y="249"/>
                </a:cxn>
                <a:cxn ang="0">
                  <a:pos x="576" y="304"/>
                </a:cxn>
                <a:cxn ang="0">
                  <a:pos x="536" y="362"/>
                </a:cxn>
                <a:cxn ang="0">
                  <a:pos x="498" y="419"/>
                </a:cxn>
                <a:cxn ang="0">
                  <a:pos x="462" y="479"/>
                </a:cxn>
                <a:cxn ang="0">
                  <a:pos x="429" y="538"/>
                </a:cxn>
                <a:cxn ang="0">
                  <a:pos x="398" y="601"/>
                </a:cxn>
                <a:cxn ang="0">
                  <a:pos x="368" y="664"/>
                </a:cxn>
                <a:cxn ang="0">
                  <a:pos x="340" y="728"/>
                </a:cxn>
                <a:cxn ang="0">
                  <a:pos x="315" y="792"/>
                </a:cxn>
                <a:cxn ang="0">
                  <a:pos x="291" y="858"/>
                </a:cxn>
                <a:cxn ang="0">
                  <a:pos x="269" y="925"/>
                </a:cxn>
                <a:cxn ang="0">
                  <a:pos x="249" y="992"/>
                </a:cxn>
                <a:cxn ang="0">
                  <a:pos x="229" y="1060"/>
                </a:cxn>
                <a:cxn ang="0">
                  <a:pos x="213" y="1128"/>
                </a:cxn>
                <a:cxn ang="0">
                  <a:pos x="198" y="1197"/>
                </a:cxn>
                <a:cxn ang="0">
                  <a:pos x="185" y="1266"/>
                </a:cxn>
                <a:cxn ang="0">
                  <a:pos x="173" y="1336"/>
                </a:cxn>
                <a:cxn ang="0">
                  <a:pos x="162" y="1405"/>
                </a:cxn>
                <a:cxn ang="0">
                  <a:pos x="154" y="1474"/>
                </a:cxn>
                <a:cxn ang="0">
                  <a:pos x="147" y="1544"/>
                </a:cxn>
                <a:cxn ang="0">
                  <a:pos x="140" y="1613"/>
                </a:cxn>
                <a:cxn ang="0">
                  <a:pos x="137" y="1682"/>
                </a:cxn>
                <a:cxn ang="0">
                  <a:pos x="134" y="1752"/>
                </a:cxn>
                <a:cxn ang="0">
                  <a:pos x="132" y="1821"/>
                </a:cxn>
                <a:cxn ang="0">
                  <a:pos x="132" y="1889"/>
                </a:cxn>
                <a:cxn ang="0">
                  <a:pos x="134" y="1956"/>
                </a:cxn>
                <a:cxn ang="0">
                  <a:pos x="135" y="2024"/>
                </a:cxn>
                <a:cxn ang="0">
                  <a:pos x="0" y="2024"/>
                </a:cxn>
                <a:cxn ang="0">
                  <a:pos x="0" y="776"/>
                </a:cxn>
                <a:cxn ang="0">
                  <a:pos x="0" y="776"/>
                </a:cxn>
              </a:cxnLst>
              <a:rect l="0" t="0" r="r" b="b"/>
              <a:pathLst>
                <a:path w="857" h="2024">
                  <a:moveTo>
                    <a:pt x="0" y="776"/>
                  </a:moveTo>
                  <a:lnTo>
                    <a:pt x="0" y="776"/>
                  </a:lnTo>
                  <a:lnTo>
                    <a:pt x="38" y="703"/>
                  </a:lnTo>
                  <a:lnTo>
                    <a:pt x="78" y="634"/>
                  </a:lnTo>
                  <a:lnTo>
                    <a:pt x="119" y="566"/>
                  </a:lnTo>
                  <a:lnTo>
                    <a:pt x="162" y="502"/>
                  </a:lnTo>
                  <a:lnTo>
                    <a:pt x="208" y="441"/>
                  </a:lnTo>
                  <a:lnTo>
                    <a:pt x="256" y="381"/>
                  </a:lnTo>
                  <a:lnTo>
                    <a:pt x="305" y="327"/>
                  </a:lnTo>
                  <a:lnTo>
                    <a:pt x="330" y="300"/>
                  </a:lnTo>
                  <a:lnTo>
                    <a:pt x="357" y="274"/>
                  </a:lnTo>
                  <a:lnTo>
                    <a:pt x="385" y="249"/>
                  </a:lnTo>
                  <a:lnTo>
                    <a:pt x="411" y="226"/>
                  </a:lnTo>
                  <a:lnTo>
                    <a:pt x="439" y="203"/>
                  </a:lnTo>
                  <a:lnTo>
                    <a:pt x="469" y="182"/>
                  </a:lnTo>
                  <a:lnTo>
                    <a:pt x="497" y="160"/>
                  </a:lnTo>
                  <a:lnTo>
                    <a:pt x="527" y="140"/>
                  </a:lnTo>
                  <a:lnTo>
                    <a:pt x="558" y="122"/>
                  </a:lnTo>
                  <a:lnTo>
                    <a:pt x="588" y="104"/>
                  </a:lnTo>
                  <a:lnTo>
                    <a:pt x="619" y="87"/>
                  </a:lnTo>
                  <a:lnTo>
                    <a:pt x="652" y="71"/>
                  </a:lnTo>
                  <a:lnTo>
                    <a:pt x="685" y="56"/>
                  </a:lnTo>
                  <a:lnTo>
                    <a:pt x="718" y="43"/>
                  </a:lnTo>
                  <a:lnTo>
                    <a:pt x="751" y="31"/>
                  </a:lnTo>
                  <a:lnTo>
                    <a:pt x="786" y="20"/>
                  </a:lnTo>
                  <a:lnTo>
                    <a:pt x="822" y="10"/>
                  </a:lnTo>
                  <a:lnTo>
                    <a:pt x="857" y="0"/>
                  </a:lnTo>
                  <a:lnTo>
                    <a:pt x="857" y="0"/>
                  </a:lnTo>
                  <a:lnTo>
                    <a:pt x="806" y="46"/>
                  </a:lnTo>
                  <a:lnTo>
                    <a:pt x="754" y="94"/>
                  </a:lnTo>
                  <a:lnTo>
                    <a:pt x="706" y="144"/>
                  </a:lnTo>
                  <a:lnTo>
                    <a:pt x="660" y="196"/>
                  </a:lnTo>
                  <a:lnTo>
                    <a:pt x="617" y="249"/>
                  </a:lnTo>
                  <a:lnTo>
                    <a:pt x="576" y="304"/>
                  </a:lnTo>
                  <a:lnTo>
                    <a:pt x="536" y="362"/>
                  </a:lnTo>
                  <a:lnTo>
                    <a:pt x="498" y="419"/>
                  </a:lnTo>
                  <a:lnTo>
                    <a:pt x="462" y="479"/>
                  </a:lnTo>
                  <a:lnTo>
                    <a:pt x="429" y="538"/>
                  </a:lnTo>
                  <a:lnTo>
                    <a:pt x="398" y="601"/>
                  </a:lnTo>
                  <a:lnTo>
                    <a:pt x="368" y="664"/>
                  </a:lnTo>
                  <a:lnTo>
                    <a:pt x="340" y="728"/>
                  </a:lnTo>
                  <a:lnTo>
                    <a:pt x="315" y="792"/>
                  </a:lnTo>
                  <a:lnTo>
                    <a:pt x="291" y="858"/>
                  </a:lnTo>
                  <a:lnTo>
                    <a:pt x="269" y="925"/>
                  </a:lnTo>
                  <a:lnTo>
                    <a:pt x="249" y="992"/>
                  </a:lnTo>
                  <a:lnTo>
                    <a:pt x="229" y="1060"/>
                  </a:lnTo>
                  <a:lnTo>
                    <a:pt x="213" y="1128"/>
                  </a:lnTo>
                  <a:lnTo>
                    <a:pt x="198" y="1197"/>
                  </a:lnTo>
                  <a:lnTo>
                    <a:pt x="185" y="1266"/>
                  </a:lnTo>
                  <a:lnTo>
                    <a:pt x="173" y="1336"/>
                  </a:lnTo>
                  <a:lnTo>
                    <a:pt x="162" y="1405"/>
                  </a:lnTo>
                  <a:lnTo>
                    <a:pt x="154" y="1474"/>
                  </a:lnTo>
                  <a:lnTo>
                    <a:pt x="147" y="1544"/>
                  </a:lnTo>
                  <a:lnTo>
                    <a:pt x="140" y="1613"/>
                  </a:lnTo>
                  <a:lnTo>
                    <a:pt x="137" y="1682"/>
                  </a:lnTo>
                  <a:lnTo>
                    <a:pt x="134" y="1752"/>
                  </a:lnTo>
                  <a:lnTo>
                    <a:pt x="132" y="1821"/>
                  </a:lnTo>
                  <a:lnTo>
                    <a:pt x="132" y="1889"/>
                  </a:lnTo>
                  <a:lnTo>
                    <a:pt x="134" y="1956"/>
                  </a:lnTo>
                  <a:lnTo>
                    <a:pt x="135" y="2024"/>
                  </a:lnTo>
                  <a:lnTo>
                    <a:pt x="0" y="2024"/>
                  </a:lnTo>
                  <a:lnTo>
                    <a:pt x="0" y="776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9"/>
            <p:cNvSpPr>
              <a:spLocks/>
            </p:cNvSpPr>
            <p:nvPr userDrawn="1"/>
          </p:nvSpPr>
          <p:spPr bwMode="auto">
            <a:xfrm>
              <a:off x="0" y="3371787"/>
              <a:ext cx="2895599" cy="2154237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165" y="69"/>
                </a:cxn>
                <a:cxn ang="0">
                  <a:pos x="327" y="33"/>
                </a:cxn>
                <a:cxn ang="0">
                  <a:pos x="487" y="11"/>
                </a:cxn>
                <a:cxn ang="0">
                  <a:pos x="645" y="1"/>
                </a:cxn>
                <a:cxn ang="0">
                  <a:pos x="797" y="1"/>
                </a:cxn>
                <a:cxn ang="0">
                  <a:pos x="946" y="13"/>
                </a:cxn>
                <a:cxn ang="0">
                  <a:pos x="1088" y="33"/>
                </a:cxn>
                <a:cxn ang="0">
                  <a:pos x="1225" y="62"/>
                </a:cxn>
                <a:cxn ang="0">
                  <a:pos x="1352" y="97"/>
                </a:cxn>
                <a:cxn ang="0">
                  <a:pos x="1472" y="138"/>
                </a:cxn>
                <a:cxn ang="0">
                  <a:pos x="1585" y="184"/>
                </a:cxn>
                <a:cxn ang="0">
                  <a:pos x="1685" y="236"/>
                </a:cxn>
                <a:cxn ang="0">
                  <a:pos x="1776" y="288"/>
                </a:cxn>
                <a:cxn ang="0">
                  <a:pos x="1854" y="343"/>
                </a:cxn>
                <a:cxn ang="0">
                  <a:pos x="1921" y="399"/>
                </a:cxn>
                <a:cxn ang="0">
                  <a:pos x="1974" y="455"/>
                </a:cxn>
                <a:cxn ang="0">
                  <a:pos x="1920" y="434"/>
                </a:cxn>
                <a:cxn ang="0">
                  <a:pos x="1804" y="394"/>
                </a:cxn>
                <a:cxn ang="0">
                  <a:pos x="1680" y="361"/>
                </a:cxn>
                <a:cxn ang="0">
                  <a:pos x="1548" y="338"/>
                </a:cxn>
                <a:cxn ang="0">
                  <a:pos x="1413" y="323"/>
                </a:cxn>
                <a:cxn ang="0">
                  <a:pos x="1273" y="321"/>
                </a:cxn>
                <a:cxn ang="0">
                  <a:pos x="1132" y="331"/>
                </a:cxn>
                <a:cxn ang="0">
                  <a:pos x="990" y="356"/>
                </a:cxn>
                <a:cxn ang="0">
                  <a:pos x="919" y="374"/>
                </a:cxn>
                <a:cxn ang="0">
                  <a:pos x="850" y="396"/>
                </a:cxn>
                <a:cxn ang="0">
                  <a:pos x="781" y="424"/>
                </a:cxn>
                <a:cxn ang="0">
                  <a:pos x="711" y="455"/>
                </a:cxn>
                <a:cxn ang="0">
                  <a:pos x="645" y="490"/>
                </a:cxn>
                <a:cxn ang="0">
                  <a:pos x="579" y="531"/>
                </a:cxn>
                <a:cxn ang="0">
                  <a:pos x="515" y="577"/>
                </a:cxn>
                <a:cxn ang="0">
                  <a:pos x="452" y="629"/>
                </a:cxn>
                <a:cxn ang="0">
                  <a:pos x="391" y="685"/>
                </a:cxn>
                <a:cxn ang="0">
                  <a:pos x="333" y="747"/>
                </a:cxn>
                <a:cxn ang="0">
                  <a:pos x="277" y="815"/>
                </a:cxn>
                <a:cxn ang="0">
                  <a:pos x="223" y="889"/>
                </a:cxn>
                <a:cxn ang="0">
                  <a:pos x="172" y="970"/>
                </a:cxn>
                <a:cxn ang="0">
                  <a:pos x="124" y="1056"/>
                </a:cxn>
                <a:cxn ang="0">
                  <a:pos x="79" y="1150"/>
                </a:cxn>
                <a:cxn ang="0">
                  <a:pos x="38" y="1249"/>
                </a:cxn>
                <a:cxn ang="0">
                  <a:pos x="0" y="1357"/>
                </a:cxn>
                <a:cxn ang="0">
                  <a:pos x="0" y="118"/>
                </a:cxn>
              </a:cxnLst>
              <a:rect l="0" t="0" r="r" b="b"/>
              <a:pathLst>
                <a:path w="1974" h="1357">
                  <a:moveTo>
                    <a:pt x="0" y="118"/>
                  </a:moveTo>
                  <a:lnTo>
                    <a:pt x="0" y="118"/>
                  </a:lnTo>
                  <a:lnTo>
                    <a:pt x="83" y="92"/>
                  </a:lnTo>
                  <a:lnTo>
                    <a:pt x="165" y="69"/>
                  </a:lnTo>
                  <a:lnTo>
                    <a:pt x="246" y="49"/>
                  </a:lnTo>
                  <a:lnTo>
                    <a:pt x="327" y="33"/>
                  </a:lnTo>
                  <a:lnTo>
                    <a:pt x="408" y="21"/>
                  </a:lnTo>
                  <a:lnTo>
                    <a:pt x="487" y="11"/>
                  </a:lnTo>
                  <a:lnTo>
                    <a:pt x="566" y="5"/>
                  </a:lnTo>
                  <a:lnTo>
                    <a:pt x="645" y="1"/>
                  </a:lnTo>
                  <a:lnTo>
                    <a:pt x="721" y="0"/>
                  </a:lnTo>
                  <a:lnTo>
                    <a:pt x="797" y="1"/>
                  </a:lnTo>
                  <a:lnTo>
                    <a:pt x="873" y="6"/>
                  </a:lnTo>
                  <a:lnTo>
                    <a:pt x="946" y="13"/>
                  </a:lnTo>
                  <a:lnTo>
                    <a:pt x="1018" y="23"/>
                  </a:lnTo>
                  <a:lnTo>
                    <a:pt x="1088" y="33"/>
                  </a:lnTo>
                  <a:lnTo>
                    <a:pt x="1157" y="47"/>
                  </a:lnTo>
                  <a:lnTo>
                    <a:pt x="1225" y="62"/>
                  </a:lnTo>
                  <a:lnTo>
                    <a:pt x="1289" y="79"/>
                  </a:lnTo>
                  <a:lnTo>
                    <a:pt x="1352" y="97"/>
                  </a:lnTo>
                  <a:lnTo>
                    <a:pt x="1413" y="117"/>
                  </a:lnTo>
                  <a:lnTo>
                    <a:pt x="1472" y="138"/>
                  </a:lnTo>
                  <a:lnTo>
                    <a:pt x="1530" y="161"/>
                  </a:lnTo>
                  <a:lnTo>
                    <a:pt x="1585" y="184"/>
                  </a:lnTo>
                  <a:lnTo>
                    <a:pt x="1636" y="209"/>
                  </a:lnTo>
                  <a:lnTo>
                    <a:pt x="1685" y="236"/>
                  </a:lnTo>
                  <a:lnTo>
                    <a:pt x="1732" y="262"/>
                  </a:lnTo>
                  <a:lnTo>
                    <a:pt x="1776" y="288"/>
                  </a:lnTo>
                  <a:lnTo>
                    <a:pt x="1816" y="315"/>
                  </a:lnTo>
                  <a:lnTo>
                    <a:pt x="1854" y="343"/>
                  </a:lnTo>
                  <a:lnTo>
                    <a:pt x="1888" y="371"/>
                  </a:lnTo>
                  <a:lnTo>
                    <a:pt x="1921" y="399"/>
                  </a:lnTo>
                  <a:lnTo>
                    <a:pt x="1949" y="427"/>
                  </a:lnTo>
                  <a:lnTo>
                    <a:pt x="1974" y="455"/>
                  </a:lnTo>
                  <a:lnTo>
                    <a:pt x="1974" y="455"/>
                  </a:lnTo>
                  <a:lnTo>
                    <a:pt x="1920" y="434"/>
                  </a:lnTo>
                  <a:lnTo>
                    <a:pt x="1864" y="412"/>
                  </a:lnTo>
                  <a:lnTo>
                    <a:pt x="1804" y="394"/>
                  </a:lnTo>
                  <a:lnTo>
                    <a:pt x="1743" y="376"/>
                  </a:lnTo>
                  <a:lnTo>
                    <a:pt x="1680" y="361"/>
                  </a:lnTo>
                  <a:lnTo>
                    <a:pt x="1614" y="348"/>
                  </a:lnTo>
                  <a:lnTo>
                    <a:pt x="1548" y="338"/>
                  </a:lnTo>
                  <a:lnTo>
                    <a:pt x="1481" y="330"/>
                  </a:lnTo>
                  <a:lnTo>
                    <a:pt x="1413" y="323"/>
                  </a:lnTo>
                  <a:lnTo>
                    <a:pt x="1344" y="320"/>
                  </a:lnTo>
                  <a:lnTo>
                    <a:pt x="1273" y="321"/>
                  </a:lnTo>
                  <a:lnTo>
                    <a:pt x="1203" y="325"/>
                  </a:lnTo>
                  <a:lnTo>
                    <a:pt x="1132" y="331"/>
                  </a:lnTo>
                  <a:lnTo>
                    <a:pt x="1061" y="341"/>
                  </a:lnTo>
                  <a:lnTo>
                    <a:pt x="990" y="356"/>
                  </a:lnTo>
                  <a:lnTo>
                    <a:pt x="954" y="364"/>
                  </a:lnTo>
                  <a:lnTo>
                    <a:pt x="919" y="374"/>
                  </a:lnTo>
                  <a:lnTo>
                    <a:pt x="885" y="384"/>
                  </a:lnTo>
                  <a:lnTo>
                    <a:pt x="850" y="396"/>
                  </a:lnTo>
                  <a:lnTo>
                    <a:pt x="815" y="409"/>
                  </a:lnTo>
                  <a:lnTo>
                    <a:pt x="781" y="424"/>
                  </a:lnTo>
                  <a:lnTo>
                    <a:pt x="746" y="439"/>
                  </a:lnTo>
                  <a:lnTo>
                    <a:pt x="711" y="455"/>
                  </a:lnTo>
                  <a:lnTo>
                    <a:pt x="678" y="472"/>
                  </a:lnTo>
                  <a:lnTo>
                    <a:pt x="645" y="490"/>
                  </a:lnTo>
                  <a:lnTo>
                    <a:pt x="612" y="510"/>
                  </a:lnTo>
                  <a:lnTo>
                    <a:pt x="579" y="531"/>
                  </a:lnTo>
                  <a:lnTo>
                    <a:pt x="546" y="554"/>
                  </a:lnTo>
                  <a:lnTo>
                    <a:pt x="515" y="577"/>
                  </a:lnTo>
                  <a:lnTo>
                    <a:pt x="484" y="602"/>
                  </a:lnTo>
                  <a:lnTo>
                    <a:pt x="452" y="629"/>
                  </a:lnTo>
                  <a:lnTo>
                    <a:pt x="421" y="657"/>
                  </a:lnTo>
                  <a:lnTo>
                    <a:pt x="391" y="685"/>
                  </a:lnTo>
                  <a:lnTo>
                    <a:pt x="361" y="716"/>
                  </a:lnTo>
                  <a:lnTo>
                    <a:pt x="333" y="747"/>
                  </a:lnTo>
                  <a:lnTo>
                    <a:pt x="304" y="780"/>
                  </a:lnTo>
                  <a:lnTo>
                    <a:pt x="277" y="815"/>
                  </a:lnTo>
                  <a:lnTo>
                    <a:pt x="249" y="851"/>
                  </a:lnTo>
                  <a:lnTo>
                    <a:pt x="223" y="889"/>
                  </a:lnTo>
                  <a:lnTo>
                    <a:pt x="198" y="929"/>
                  </a:lnTo>
                  <a:lnTo>
                    <a:pt x="172" y="970"/>
                  </a:lnTo>
                  <a:lnTo>
                    <a:pt x="149" y="1012"/>
                  </a:lnTo>
                  <a:lnTo>
                    <a:pt x="124" y="1056"/>
                  </a:lnTo>
                  <a:lnTo>
                    <a:pt x="101" y="1102"/>
                  </a:lnTo>
                  <a:lnTo>
                    <a:pt x="79" y="1150"/>
                  </a:lnTo>
                  <a:lnTo>
                    <a:pt x="58" y="1198"/>
                  </a:lnTo>
                  <a:lnTo>
                    <a:pt x="38" y="1249"/>
                  </a:lnTo>
                  <a:lnTo>
                    <a:pt x="18" y="1302"/>
                  </a:lnTo>
                  <a:lnTo>
                    <a:pt x="0" y="1357"/>
                  </a:lnTo>
                  <a:lnTo>
                    <a:pt x="0" y="118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0"/>
            <p:cNvSpPr>
              <a:spLocks/>
            </p:cNvSpPr>
            <p:nvPr userDrawn="1"/>
          </p:nvSpPr>
          <p:spPr bwMode="auto">
            <a:xfrm>
              <a:off x="1502664" y="5586916"/>
              <a:ext cx="6519672" cy="5913188"/>
            </a:xfrm>
            <a:custGeom>
              <a:avLst/>
              <a:gdLst/>
              <a:ahLst/>
              <a:cxnLst>
                <a:cxn ang="0">
                  <a:pos x="1377" y="130"/>
                </a:cxn>
                <a:cxn ang="0">
                  <a:pos x="1299" y="89"/>
                </a:cxn>
                <a:cxn ang="0">
                  <a:pos x="1220" y="56"/>
                </a:cxn>
                <a:cxn ang="0">
                  <a:pos x="1137" y="30"/>
                </a:cxn>
                <a:cxn ang="0">
                  <a:pos x="1052" y="11"/>
                </a:cxn>
                <a:cxn ang="0">
                  <a:pos x="966" y="2"/>
                </a:cxn>
                <a:cxn ang="0">
                  <a:pos x="880" y="0"/>
                </a:cxn>
                <a:cxn ang="0">
                  <a:pos x="794" y="5"/>
                </a:cxn>
                <a:cxn ang="0">
                  <a:pos x="708" y="18"/>
                </a:cxn>
                <a:cxn ang="0">
                  <a:pos x="624" y="40"/>
                </a:cxn>
                <a:cxn ang="0">
                  <a:pos x="543" y="69"/>
                </a:cxn>
                <a:cxn ang="0">
                  <a:pos x="466" y="107"/>
                </a:cxn>
                <a:cxn ang="0">
                  <a:pos x="391" y="155"/>
                </a:cxn>
                <a:cxn ang="0">
                  <a:pos x="322" y="210"/>
                </a:cxn>
                <a:cxn ang="0">
                  <a:pos x="258" y="272"/>
                </a:cxn>
                <a:cxn ang="0">
                  <a:pos x="200" y="345"/>
                </a:cxn>
                <a:cxn ang="0">
                  <a:pos x="149" y="426"/>
                </a:cxn>
                <a:cxn ang="0">
                  <a:pos x="124" y="472"/>
                </a:cxn>
                <a:cxn ang="0">
                  <a:pos x="83" y="568"/>
                </a:cxn>
                <a:cxn ang="0">
                  <a:pos x="48" y="667"/>
                </a:cxn>
                <a:cxn ang="0">
                  <a:pos x="23" y="769"/>
                </a:cxn>
                <a:cxn ang="0">
                  <a:pos x="7" y="875"/>
                </a:cxn>
                <a:cxn ang="0">
                  <a:pos x="0" y="982"/>
                </a:cxn>
                <a:cxn ang="0">
                  <a:pos x="2" y="1090"/>
                </a:cxn>
                <a:cxn ang="0">
                  <a:pos x="12" y="1200"/>
                </a:cxn>
                <a:cxn ang="0">
                  <a:pos x="31" y="1311"/>
                </a:cxn>
                <a:cxn ang="0">
                  <a:pos x="61" y="1420"/>
                </a:cxn>
                <a:cxn ang="0">
                  <a:pos x="101" y="1529"/>
                </a:cxn>
                <a:cxn ang="0">
                  <a:pos x="149" y="1636"/>
                </a:cxn>
                <a:cxn ang="0">
                  <a:pos x="206" y="1742"/>
                </a:cxn>
                <a:cxn ang="0">
                  <a:pos x="274" y="1844"/>
                </a:cxn>
                <a:cxn ang="0">
                  <a:pos x="353" y="1943"/>
                </a:cxn>
                <a:cxn ang="0">
                  <a:pos x="441" y="2039"/>
                </a:cxn>
                <a:cxn ang="0">
                  <a:pos x="2552" y="2085"/>
                </a:cxn>
                <a:cxn ang="0">
                  <a:pos x="2526" y="2070"/>
                </a:cxn>
                <a:cxn ang="0">
                  <a:pos x="2336" y="1955"/>
                </a:cxn>
                <a:cxn ang="0">
                  <a:pos x="2192" y="1860"/>
                </a:cxn>
                <a:cxn ang="0">
                  <a:pos x="2025" y="1748"/>
                </a:cxn>
                <a:cxn ang="0">
                  <a:pos x="1849" y="1619"/>
                </a:cxn>
                <a:cxn ang="0">
                  <a:pos x="1667" y="1477"/>
                </a:cxn>
                <a:cxn ang="0">
                  <a:pos x="1492" y="1326"/>
                </a:cxn>
                <a:cxn ang="0">
                  <a:pos x="1410" y="1246"/>
                </a:cxn>
                <a:cxn ang="0">
                  <a:pos x="1332" y="1167"/>
                </a:cxn>
                <a:cxn ang="0">
                  <a:pos x="1261" y="1086"/>
                </a:cxn>
                <a:cxn ang="0">
                  <a:pos x="1195" y="1004"/>
                </a:cxn>
                <a:cxn ang="0">
                  <a:pos x="1139" y="923"/>
                </a:cxn>
                <a:cxn ang="0">
                  <a:pos x="1091" y="840"/>
                </a:cxn>
                <a:cxn ang="0">
                  <a:pos x="1055" y="761"/>
                </a:cxn>
                <a:cxn ang="0">
                  <a:pos x="1030" y="680"/>
                </a:cxn>
                <a:cxn ang="0">
                  <a:pos x="1017" y="602"/>
                </a:cxn>
                <a:cxn ang="0">
                  <a:pos x="1019" y="527"/>
                </a:cxn>
                <a:cxn ang="0">
                  <a:pos x="1028" y="470"/>
                </a:cxn>
                <a:cxn ang="0">
                  <a:pos x="1040" y="434"/>
                </a:cxn>
                <a:cxn ang="0">
                  <a:pos x="1057" y="398"/>
                </a:cxn>
                <a:cxn ang="0">
                  <a:pos x="1076" y="363"/>
                </a:cxn>
                <a:cxn ang="0">
                  <a:pos x="1101" y="330"/>
                </a:cxn>
                <a:cxn ang="0">
                  <a:pos x="1131" y="295"/>
                </a:cxn>
                <a:cxn ang="0">
                  <a:pos x="1182" y="248"/>
                </a:cxn>
                <a:cxn ang="0">
                  <a:pos x="1269" y="186"/>
                </a:cxn>
                <a:cxn ang="0">
                  <a:pos x="1377" y="130"/>
                </a:cxn>
              </a:cxnLst>
              <a:rect l="0" t="0" r="r" b="b"/>
              <a:pathLst>
                <a:path w="2552" h="2085">
                  <a:moveTo>
                    <a:pt x="1377" y="130"/>
                  </a:moveTo>
                  <a:lnTo>
                    <a:pt x="1377" y="130"/>
                  </a:lnTo>
                  <a:lnTo>
                    <a:pt x="1339" y="109"/>
                  </a:lnTo>
                  <a:lnTo>
                    <a:pt x="1299" y="89"/>
                  </a:lnTo>
                  <a:lnTo>
                    <a:pt x="1260" y="73"/>
                  </a:lnTo>
                  <a:lnTo>
                    <a:pt x="1220" y="56"/>
                  </a:lnTo>
                  <a:lnTo>
                    <a:pt x="1179" y="43"/>
                  </a:lnTo>
                  <a:lnTo>
                    <a:pt x="1137" y="30"/>
                  </a:lnTo>
                  <a:lnTo>
                    <a:pt x="1094" y="20"/>
                  </a:lnTo>
                  <a:lnTo>
                    <a:pt x="1052" y="11"/>
                  </a:lnTo>
                  <a:lnTo>
                    <a:pt x="1009" y="7"/>
                  </a:lnTo>
                  <a:lnTo>
                    <a:pt x="966" y="2"/>
                  </a:lnTo>
                  <a:lnTo>
                    <a:pt x="923" y="0"/>
                  </a:lnTo>
                  <a:lnTo>
                    <a:pt x="880" y="0"/>
                  </a:lnTo>
                  <a:lnTo>
                    <a:pt x="837" y="2"/>
                  </a:lnTo>
                  <a:lnTo>
                    <a:pt x="794" y="5"/>
                  </a:lnTo>
                  <a:lnTo>
                    <a:pt x="751" y="10"/>
                  </a:lnTo>
                  <a:lnTo>
                    <a:pt x="708" y="18"/>
                  </a:lnTo>
                  <a:lnTo>
                    <a:pt x="667" y="28"/>
                  </a:lnTo>
                  <a:lnTo>
                    <a:pt x="624" y="40"/>
                  </a:lnTo>
                  <a:lnTo>
                    <a:pt x="584" y="54"/>
                  </a:lnTo>
                  <a:lnTo>
                    <a:pt x="543" y="69"/>
                  </a:lnTo>
                  <a:lnTo>
                    <a:pt x="504" y="87"/>
                  </a:lnTo>
                  <a:lnTo>
                    <a:pt x="466" y="107"/>
                  </a:lnTo>
                  <a:lnTo>
                    <a:pt x="428" y="130"/>
                  </a:lnTo>
                  <a:lnTo>
                    <a:pt x="391" y="155"/>
                  </a:lnTo>
                  <a:lnTo>
                    <a:pt x="357" y="182"/>
                  </a:lnTo>
                  <a:lnTo>
                    <a:pt x="322" y="210"/>
                  </a:lnTo>
                  <a:lnTo>
                    <a:pt x="289" y="241"/>
                  </a:lnTo>
                  <a:lnTo>
                    <a:pt x="258" y="272"/>
                  </a:lnTo>
                  <a:lnTo>
                    <a:pt x="228" y="309"/>
                  </a:lnTo>
                  <a:lnTo>
                    <a:pt x="200" y="345"/>
                  </a:lnTo>
                  <a:lnTo>
                    <a:pt x="173" y="385"/>
                  </a:lnTo>
                  <a:lnTo>
                    <a:pt x="149" y="426"/>
                  </a:lnTo>
                  <a:lnTo>
                    <a:pt x="149" y="426"/>
                  </a:lnTo>
                  <a:lnTo>
                    <a:pt x="124" y="472"/>
                  </a:lnTo>
                  <a:lnTo>
                    <a:pt x="102" y="520"/>
                  </a:lnTo>
                  <a:lnTo>
                    <a:pt x="83" y="568"/>
                  </a:lnTo>
                  <a:lnTo>
                    <a:pt x="64" y="617"/>
                  </a:lnTo>
                  <a:lnTo>
                    <a:pt x="48" y="667"/>
                  </a:lnTo>
                  <a:lnTo>
                    <a:pt x="35" y="718"/>
                  </a:lnTo>
                  <a:lnTo>
                    <a:pt x="23" y="769"/>
                  </a:lnTo>
                  <a:lnTo>
                    <a:pt x="15" y="822"/>
                  </a:lnTo>
                  <a:lnTo>
                    <a:pt x="7" y="875"/>
                  </a:lnTo>
                  <a:lnTo>
                    <a:pt x="2" y="928"/>
                  </a:lnTo>
                  <a:lnTo>
                    <a:pt x="0" y="982"/>
                  </a:lnTo>
                  <a:lnTo>
                    <a:pt x="0" y="1035"/>
                  </a:lnTo>
                  <a:lnTo>
                    <a:pt x="2" y="1090"/>
                  </a:lnTo>
                  <a:lnTo>
                    <a:pt x="5" y="1146"/>
                  </a:lnTo>
                  <a:lnTo>
                    <a:pt x="12" y="1200"/>
                  </a:lnTo>
                  <a:lnTo>
                    <a:pt x="22" y="1255"/>
                  </a:lnTo>
                  <a:lnTo>
                    <a:pt x="31" y="1311"/>
                  </a:lnTo>
                  <a:lnTo>
                    <a:pt x="46" y="1365"/>
                  </a:lnTo>
                  <a:lnTo>
                    <a:pt x="61" y="1420"/>
                  </a:lnTo>
                  <a:lnTo>
                    <a:pt x="79" y="1474"/>
                  </a:lnTo>
                  <a:lnTo>
                    <a:pt x="101" y="1529"/>
                  </a:lnTo>
                  <a:lnTo>
                    <a:pt x="124" y="1583"/>
                  </a:lnTo>
                  <a:lnTo>
                    <a:pt x="149" y="1636"/>
                  </a:lnTo>
                  <a:lnTo>
                    <a:pt x="177" y="1689"/>
                  </a:lnTo>
                  <a:lnTo>
                    <a:pt x="206" y="1742"/>
                  </a:lnTo>
                  <a:lnTo>
                    <a:pt x="239" y="1793"/>
                  </a:lnTo>
                  <a:lnTo>
                    <a:pt x="274" y="1844"/>
                  </a:lnTo>
                  <a:lnTo>
                    <a:pt x="312" y="1895"/>
                  </a:lnTo>
                  <a:lnTo>
                    <a:pt x="353" y="1943"/>
                  </a:lnTo>
                  <a:lnTo>
                    <a:pt x="396" y="1993"/>
                  </a:lnTo>
                  <a:lnTo>
                    <a:pt x="441" y="2039"/>
                  </a:lnTo>
                  <a:lnTo>
                    <a:pt x="489" y="2085"/>
                  </a:lnTo>
                  <a:lnTo>
                    <a:pt x="2552" y="2085"/>
                  </a:lnTo>
                  <a:lnTo>
                    <a:pt x="2552" y="2085"/>
                  </a:lnTo>
                  <a:lnTo>
                    <a:pt x="2526" y="2070"/>
                  </a:lnTo>
                  <a:lnTo>
                    <a:pt x="2450" y="2026"/>
                  </a:lnTo>
                  <a:lnTo>
                    <a:pt x="2336" y="1955"/>
                  </a:lnTo>
                  <a:lnTo>
                    <a:pt x="2266" y="1910"/>
                  </a:lnTo>
                  <a:lnTo>
                    <a:pt x="2192" y="1860"/>
                  </a:lnTo>
                  <a:lnTo>
                    <a:pt x="2111" y="1808"/>
                  </a:lnTo>
                  <a:lnTo>
                    <a:pt x="2025" y="1748"/>
                  </a:lnTo>
                  <a:lnTo>
                    <a:pt x="1938" y="1685"/>
                  </a:lnTo>
                  <a:lnTo>
                    <a:pt x="1849" y="1619"/>
                  </a:lnTo>
                  <a:lnTo>
                    <a:pt x="1758" y="1550"/>
                  </a:lnTo>
                  <a:lnTo>
                    <a:pt x="1667" y="1477"/>
                  </a:lnTo>
                  <a:lnTo>
                    <a:pt x="1578" y="1403"/>
                  </a:lnTo>
                  <a:lnTo>
                    <a:pt x="1492" y="1326"/>
                  </a:lnTo>
                  <a:lnTo>
                    <a:pt x="1451" y="1286"/>
                  </a:lnTo>
                  <a:lnTo>
                    <a:pt x="1410" y="1246"/>
                  </a:lnTo>
                  <a:lnTo>
                    <a:pt x="1370" y="1207"/>
                  </a:lnTo>
                  <a:lnTo>
                    <a:pt x="1332" y="1167"/>
                  </a:lnTo>
                  <a:lnTo>
                    <a:pt x="1296" y="1126"/>
                  </a:lnTo>
                  <a:lnTo>
                    <a:pt x="1261" y="1086"/>
                  </a:lnTo>
                  <a:lnTo>
                    <a:pt x="1227" y="1045"/>
                  </a:lnTo>
                  <a:lnTo>
                    <a:pt x="1195" y="1004"/>
                  </a:lnTo>
                  <a:lnTo>
                    <a:pt x="1167" y="962"/>
                  </a:lnTo>
                  <a:lnTo>
                    <a:pt x="1139" y="923"/>
                  </a:lnTo>
                  <a:lnTo>
                    <a:pt x="1114" y="881"/>
                  </a:lnTo>
                  <a:lnTo>
                    <a:pt x="1091" y="840"/>
                  </a:lnTo>
                  <a:lnTo>
                    <a:pt x="1071" y="801"/>
                  </a:lnTo>
                  <a:lnTo>
                    <a:pt x="1055" y="761"/>
                  </a:lnTo>
                  <a:lnTo>
                    <a:pt x="1042" y="720"/>
                  </a:lnTo>
                  <a:lnTo>
                    <a:pt x="1030" y="680"/>
                  </a:lnTo>
                  <a:lnTo>
                    <a:pt x="1022" y="642"/>
                  </a:lnTo>
                  <a:lnTo>
                    <a:pt x="1017" y="602"/>
                  </a:lnTo>
                  <a:lnTo>
                    <a:pt x="1015" y="565"/>
                  </a:lnTo>
                  <a:lnTo>
                    <a:pt x="1019" y="527"/>
                  </a:lnTo>
                  <a:lnTo>
                    <a:pt x="1023" y="489"/>
                  </a:lnTo>
                  <a:lnTo>
                    <a:pt x="1028" y="470"/>
                  </a:lnTo>
                  <a:lnTo>
                    <a:pt x="1033" y="452"/>
                  </a:lnTo>
                  <a:lnTo>
                    <a:pt x="1040" y="434"/>
                  </a:lnTo>
                  <a:lnTo>
                    <a:pt x="1048" y="416"/>
                  </a:lnTo>
                  <a:lnTo>
                    <a:pt x="1057" y="398"/>
                  </a:lnTo>
                  <a:lnTo>
                    <a:pt x="1066" y="381"/>
                  </a:lnTo>
                  <a:lnTo>
                    <a:pt x="1076" y="363"/>
                  </a:lnTo>
                  <a:lnTo>
                    <a:pt x="1088" y="347"/>
                  </a:lnTo>
                  <a:lnTo>
                    <a:pt x="1101" y="330"/>
                  </a:lnTo>
                  <a:lnTo>
                    <a:pt x="1116" y="312"/>
                  </a:lnTo>
                  <a:lnTo>
                    <a:pt x="1131" y="295"/>
                  </a:lnTo>
                  <a:lnTo>
                    <a:pt x="1147" y="281"/>
                  </a:lnTo>
                  <a:lnTo>
                    <a:pt x="1182" y="248"/>
                  </a:lnTo>
                  <a:lnTo>
                    <a:pt x="1223" y="216"/>
                  </a:lnTo>
                  <a:lnTo>
                    <a:pt x="1269" y="186"/>
                  </a:lnTo>
                  <a:lnTo>
                    <a:pt x="1321" y="158"/>
                  </a:lnTo>
                  <a:lnTo>
                    <a:pt x="1377" y="130"/>
                  </a:lnTo>
                  <a:lnTo>
                    <a:pt x="1377" y="130"/>
                  </a:lnTo>
                  <a:close/>
                </a:path>
              </a:pathLst>
            </a:custGeom>
            <a:solidFill>
              <a:schemeClr val="bg1">
                <a:lumMod val="95000"/>
                <a:alpha val="3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1"/>
            <p:cNvSpPr>
              <a:spLocks/>
            </p:cNvSpPr>
            <p:nvPr userDrawn="1"/>
          </p:nvSpPr>
          <p:spPr bwMode="auto">
            <a:xfrm>
              <a:off x="1155002" y="5801712"/>
              <a:ext cx="3420932" cy="5698392"/>
            </a:xfrm>
            <a:custGeom>
              <a:avLst/>
              <a:gdLst/>
              <a:ahLst/>
              <a:cxnLst>
                <a:cxn ang="0">
                  <a:pos x="99" y="1804"/>
                </a:cxn>
                <a:cxn ang="0">
                  <a:pos x="57" y="1647"/>
                </a:cxn>
                <a:cxn ang="0">
                  <a:pos x="29" y="1492"/>
                </a:cxn>
                <a:cxn ang="0">
                  <a:pos x="10" y="1342"/>
                </a:cxn>
                <a:cxn ang="0">
                  <a:pos x="1" y="1195"/>
                </a:cxn>
                <a:cxn ang="0">
                  <a:pos x="1" y="1054"/>
                </a:cxn>
                <a:cxn ang="0">
                  <a:pos x="10" y="919"/>
                </a:cxn>
                <a:cxn ang="0">
                  <a:pos x="26" y="790"/>
                </a:cxn>
                <a:cxn ang="0">
                  <a:pos x="49" y="667"/>
                </a:cxn>
                <a:cxn ang="0">
                  <a:pos x="81" y="553"/>
                </a:cxn>
                <a:cxn ang="0">
                  <a:pos x="117" y="445"/>
                </a:cxn>
                <a:cxn ang="0">
                  <a:pos x="158" y="346"/>
                </a:cxn>
                <a:cxn ang="0">
                  <a:pos x="203" y="255"/>
                </a:cxn>
                <a:cxn ang="0">
                  <a:pos x="254" y="176"/>
                </a:cxn>
                <a:cxn ang="0">
                  <a:pos x="307" y="105"/>
                </a:cxn>
                <a:cxn ang="0">
                  <a:pos x="363" y="47"/>
                </a:cxn>
                <a:cxn ang="0">
                  <a:pos x="421" y="0"/>
                </a:cxn>
                <a:cxn ang="0">
                  <a:pos x="383" y="57"/>
                </a:cxn>
                <a:cxn ang="0">
                  <a:pos x="317" y="176"/>
                </a:cxn>
                <a:cxn ang="0">
                  <a:pos x="265" y="298"/>
                </a:cxn>
                <a:cxn ang="0">
                  <a:pos x="226" y="421"/>
                </a:cxn>
                <a:cxn ang="0">
                  <a:pos x="201" y="544"/>
                </a:cxn>
                <a:cxn ang="0">
                  <a:pos x="188" y="667"/>
                </a:cxn>
                <a:cxn ang="0">
                  <a:pos x="186" y="789"/>
                </a:cxn>
                <a:cxn ang="0">
                  <a:pos x="196" y="911"/>
                </a:cxn>
                <a:cxn ang="0">
                  <a:pos x="219" y="1030"/>
                </a:cxn>
                <a:cxn ang="0">
                  <a:pos x="252" y="1147"/>
                </a:cxn>
                <a:cxn ang="0">
                  <a:pos x="297" y="1261"/>
                </a:cxn>
                <a:cxn ang="0">
                  <a:pos x="351" y="1371"/>
                </a:cxn>
                <a:cxn ang="0">
                  <a:pos x="416" y="1477"/>
                </a:cxn>
                <a:cxn ang="0">
                  <a:pos x="492" y="1578"/>
                </a:cxn>
                <a:cxn ang="0">
                  <a:pos x="576" y="1674"/>
                </a:cxn>
                <a:cxn ang="0">
                  <a:pos x="668" y="1763"/>
                </a:cxn>
                <a:cxn ang="0">
                  <a:pos x="99" y="1804"/>
                </a:cxn>
              </a:cxnLst>
              <a:rect l="0" t="0" r="r" b="b"/>
              <a:pathLst>
                <a:path w="718" h="1804">
                  <a:moveTo>
                    <a:pt x="99" y="1804"/>
                  </a:moveTo>
                  <a:lnTo>
                    <a:pt x="99" y="1804"/>
                  </a:lnTo>
                  <a:lnTo>
                    <a:pt x="77" y="1725"/>
                  </a:lnTo>
                  <a:lnTo>
                    <a:pt x="57" y="1647"/>
                  </a:lnTo>
                  <a:lnTo>
                    <a:pt x="43" y="1570"/>
                  </a:lnTo>
                  <a:lnTo>
                    <a:pt x="29" y="1492"/>
                  </a:lnTo>
                  <a:lnTo>
                    <a:pt x="18" y="1416"/>
                  </a:lnTo>
                  <a:lnTo>
                    <a:pt x="10" y="1342"/>
                  </a:lnTo>
                  <a:lnTo>
                    <a:pt x="5" y="1267"/>
                  </a:lnTo>
                  <a:lnTo>
                    <a:pt x="1" y="1195"/>
                  </a:lnTo>
                  <a:lnTo>
                    <a:pt x="0" y="1124"/>
                  </a:lnTo>
                  <a:lnTo>
                    <a:pt x="1" y="1054"/>
                  </a:lnTo>
                  <a:lnTo>
                    <a:pt x="5" y="987"/>
                  </a:lnTo>
                  <a:lnTo>
                    <a:pt x="10" y="919"/>
                  </a:lnTo>
                  <a:lnTo>
                    <a:pt x="18" y="853"/>
                  </a:lnTo>
                  <a:lnTo>
                    <a:pt x="26" y="790"/>
                  </a:lnTo>
                  <a:lnTo>
                    <a:pt x="38" y="728"/>
                  </a:lnTo>
                  <a:lnTo>
                    <a:pt x="49" y="667"/>
                  </a:lnTo>
                  <a:lnTo>
                    <a:pt x="64" y="609"/>
                  </a:lnTo>
                  <a:lnTo>
                    <a:pt x="81" y="553"/>
                  </a:lnTo>
                  <a:lnTo>
                    <a:pt x="97" y="496"/>
                  </a:lnTo>
                  <a:lnTo>
                    <a:pt x="117" y="445"/>
                  </a:lnTo>
                  <a:lnTo>
                    <a:pt x="137" y="394"/>
                  </a:lnTo>
                  <a:lnTo>
                    <a:pt x="158" y="346"/>
                  </a:lnTo>
                  <a:lnTo>
                    <a:pt x="180" y="300"/>
                  </a:lnTo>
                  <a:lnTo>
                    <a:pt x="203" y="255"/>
                  </a:lnTo>
                  <a:lnTo>
                    <a:pt x="227" y="214"/>
                  </a:lnTo>
                  <a:lnTo>
                    <a:pt x="254" y="176"/>
                  </a:lnTo>
                  <a:lnTo>
                    <a:pt x="280" y="140"/>
                  </a:lnTo>
                  <a:lnTo>
                    <a:pt x="307" y="105"/>
                  </a:lnTo>
                  <a:lnTo>
                    <a:pt x="335" y="76"/>
                  </a:lnTo>
                  <a:lnTo>
                    <a:pt x="363" y="47"/>
                  </a:lnTo>
                  <a:lnTo>
                    <a:pt x="391" y="21"/>
                  </a:lnTo>
                  <a:lnTo>
                    <a:pt x="421" y="0"/>
                  </a:lnTo>
                  <a:lnTo>
                    <a:pt x="421" y="0"/>
                  </a:lnTo>
                  <a:lnTo>
                    <a:pt x="383" y="57"/>
                  </a:lnTo>
                  <a:lnTo>
                    <a:pt x="348" y="117"/>
                  </a:lnTo>
                  <a:lnTo>
                    <a:pt x="317" y="176"/>
                  </a:lnTo>
                  <a:lnTo>
                    <a:pt x="289" y="237"/>
                  </a:lnTo>
                  <a:lnTo>
                    <a:pt x="265" y="298"/>
                  </a:lnTo>
                  <a:lnTo>
                    <a:pt x="244" y="359"/>
                  </a:lnTo>
                  <a:lnTo>
                    <a:pt x="226" y="421"/>
                  </a:lnTo>
                  <a:lnTo>
                    <a:pt x="213" y="482"/>
                  </a:lnTo>
                  <a:lnTo>
                    <a:pt x="201" y="544"/>
                  </a:lnTo>
                  <a:lnTo>
                    <a:pt x="193" y="605"/>
                  </a:lnTo>
                  <a:lnTo>
                    <a:pt x="188" y="667"/>
                  </a:lnTo>
                  <a:lnTo>
                    <a:pt x="185" y="728"/>
                  </a:lnTo>
                  <a:lnTo>
                    <a:pt x="186" y="789"/>
                  </a:lnTo>
                  <a:lnTo>
                    <a:pt x="189" y="850"/>
                  </a:lnTo>
                  <a:lnTo>
                    <a:pt x="196" y="911"/>
                  </a:lnTo>
                  <a:lnTo>
                    <a:pt x="206" y="970"/>
                  </a:lnTo>
                  <a:lnTo>
                    <a:pt x="219" y="1030"/>
                  </a:lnTo>
                  <a:lnTo>
                    <a:pt x="234" y="1089"/>
                  </a:lnTo>
                  <a:lnTo>
                    <a:pt x="252" y="1147"/>
                  </a:lnTo>
                  <a:lnTo>
                    <a:pt x="274" y="1205"/>
                  </a:lnTo>
                  <a:lnTo>
                    <a:pt x="297" y="1261"/>
                  </a:lnTo>
                  <a:lnTo>
                    <a:pt x="323" y="1317"/>
                  </a:lnTo>
                  <a:lnTo>
                    <a:pt x="351" y="1371"/>
                  </a:lnTo>
                  <a:lnTo>
                    <a:pt x="383" y="1424"/>
                  </a:lnTo>
                  <a:lnTo>
                    <a:pt x="416" y="1477"/>
                  </a:lnTo>
                  <a:lnTo>
                    <a:pt x="452" y="1528"/>
                  </a:lnTo>
                  <a:lnTo>
                    <a:pt x="492" y="1578"/>
                  </a:lnTo>
                  <a:lnTo>
                    <a:pt x="531" y="1626"/>
                  </a:lnTo>
                  <a:lnTo>
                    <a:pt x="576" y="1674"/>
                  </a:lnTo>
                  <a:lnTo>
                    <a:pt x="620" y="1718"/>
                  </a:lnTo>
                  <a:lnTo>
                    <a:pt x="668" y="1763"/>
                  </a:lnTo>
                  <a:lnTo>
                    <a:pt x="718" y="1804"/>
                  </a:lnTo>
                  <a:lnTo>
                    <a:pt x="99" y="1804"/>
                  </a:lnTo>
                  <a:lnTo>
                    <a:pt x="99" y="180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37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95536" y="640432"/>
            <a:ext cx="8424936" cy="1938992"/>
          </a:xfrm>
        </p:spPr>
        <p:txBody>
          <a:bodyPr/>
          <a:lstStyle/>
          <a:p>
            <a:r>
              <a:rPr lang="mk-MK" dirty="0" smtClean="0"/>
              <a:t/>
            </a:r>
            <a:br>
              <a:rPr lang="mk-MK" dirty="0" smtClean="0"/>
            </a:br>
            <a:r>
              <a:rPr lang="en-US" dirty="0" smtClean="0"/>
              <a:t>Practical Approach to Teaching Software Testing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347864" y="2924944"/>
            <a:ext cx="5544616" cy="461665"/>
          </a:xfrm>
        </p:spPr>
        <p:txBody>
          <a:bodyPr/>
          <a:lstStyle/>
          <a:p>
            <a:r>
              <a:rPr lang="en-US" dirty="0" smtClean="0"/>
              <a:t>Sashko Ristov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dirty="0" smtClean="0"/>
              <a:t>11th Workshop on “Software Engineering Education and Reverse Engineering” – August 22-27, 2011, </a:t>
            </a:r>
            <a:r>
              <a:rPr lang="en-US" dirty="0" err="1" smtClean="0"/>
              <a:t>Ohrid</a:t>
            </a:r>
            <a:r>
              <a:rPr lang="en-US" dirty="0" smtClean="0"/>
              <a:t>, Macedonia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improvements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Fully </a:t>
            </a:r>
            <a:r>
              <a:rPr lang="en-US" sz="3200" b="1" dirty="0" smtClean="0"/>
              <a:t>new developed applications </a:t>
            </a:r>
            <a:r>
              <a:rPr lang="en-US" sz="3200" dirty="0" smtClean="0"/>
              <a:t>for:</a:t>
            </a:r>
          </a:p>
          <a:p>
            <a:pPr lvl="1"/>
            <a:r>
              <a:rPr lang="en-US" sz="2800" b="1" dirty="0" smtClean="0"/>
              <a:t>Graph Coverage *</a:t>
            </a:r>
          </a:p>
          <a:p>
            <a:pPr lvl="1"/>
            <a:r>
              <a:rPr lang="en-US" sz="2800" b="1" dirty="0" smtClean="0"/>
              <a:t>Input Space Partitioning</a:t>
            </a:r>
          </a:p>
          <a:p>
            <a:pPr lvl="1"/>
            <a:r>
              <a:rPr lang="en-US" sz="2800" b="1" dirty="0" smtClean="0"/>
              <a:t>Logic Coverage</a:t>
            </a:r>
          </a:p>
          <a:p>
            <a:pPr lvl="1"/>
            <a:r>
              <a:rPr lang="en-US" sz="2800" b="1" dirty="0" smtClean="0"/>
              <a:t>Syntax Based </a:t>
            </a:r>
            <a:r>
              <a:rPr lang="en-US" sz="2800" b="1" dirty="0" smtClean="0"/>
              <a:t>Testing *</a:t>
            </a:r>
            <a:endParaRPr lang="en-US" sz="2800" b="1" dirty="0" smtClean="0"/>
          </a:p>
          <a:p>
            <a:endParaRPr lang="en-US" sz="3200" b="1" dirty="0" smtClean="0"/>
          </a:p>
          <a:p>
            <a:pPr>
              <a:buNone/>
            </a:pPr>
            <a:r>
              <a:rPr lang="en-US" sz="3200" b="1" dirty="0" smtClean="0"/>
              <a:t>* - not finished </a:t>
            </a:r>
            <a:r>
              <a:rPr lang="en-US" sz="3200" b="1" dirty="0" smtClean="0"/>
              <a:t>completely yet</a:t>
            </a:r>
            <a:endParaRPr lang="en-US" sz="32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mtClean="0"/>
              <a:t>11th Workshop on “Software Engineering Education and Reverse Engineering” – August 22-27, 2011, Ohrid, Macedonia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About the course</a:t>
            </a:r>
          </a:p>
          <a:p>
            <a:r>
              <a:rPr lang="en-US" sz="3200" dirty="0" smtClean="0"/>
              <a:t>Difficulties and improvements</a:t>
            </a:r>
          </a:p>
          <a:p>
            <a:pPr lvl="1"/>
            <a:r>
              <a:rPr lang="en-US" sz="2800" b="1" dirty="0" smtClean="0"/>
              <a:t>Input Space Partitioning</a:t>
            </a:r>
          </a:p>
          <a:p>
            <a:pPr lvl="1"/>
            <a:r>
              <a:rPr lang="en-US" sz="3200" dirty="0" smtClean="0"/>
              <a:t>Logic Coverage</a:t>
            </a:r>
          </a:p>
          <a:p>
            <a:r>
              <a:rPr lang="en-US" sz="3200" dirty="0" smtClean="0"/>
              <a:t>Conclusion and Future Work</a:t>
            </a:r>
            <a:endParaRPr lang="mk-MK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mtClean="0"/>
              <a:t>11th Workshop on “Software Engineering Education and Reverse Engineering” – August 22-27, 2011, Ohrid, Macedonia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Space Partitioning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Introduction</a:t>
            </a:r>
            <a:r>
              <a:rPr lang="en-US" sz="3200" dirty="0" smtClean="0"/>
              <a:t>:</a:t>
            </a:r>
          </a:p>
          <a:p>
            <a:r>
              <a:rPr lang="en-US" sz="3200" dirty="0" smtClean="0"/>
              <a:t>All testing is about </a:t>
            </a:r>
            <a:r>
              <a:rPr lang="en-US" sz="3200" b="1" dirty="0" smtClean="0"/>
              <a:t>choosing elements from the input space </a:t>
            </a:r>
            <a:r>
              <a:rPr lang="en-US" sz="3200" dirty="0" smtClean="0"/>
              <a:t>of the software being tested</a:t>
            </a:r>
          </a:p>
          <a:p>
            <a:r>
              <a:rPr lang="en-US" sz="3200" dirty="0" smtClean="0"/>
              <a:t>Defining ways to </a:t>
            </a:r>
            <a:r>
              <a:rPr lang="en-US" sz="3200" b="1" dirty="0" smtClean="0"/>
              <a:t>divide the input space </a:t>
            </a:r>
            <a:r>
              <a:rPr lang="en-US" sz="3200" dirty="0" smtClean="0"/>
              <a:t>according to the test requirements</a:t>
            </a:r>
          </a:p>
          <a:p>
            <a:r>
              <a:rPr lang="en-US" sz="3200" b="1" i="1" dirty="0" smtClean="0"/>
              <a:t>Domain </a:t>
            </a:r>
            <a:r>
              <a:rPr lang="en-US" sz="3200" dirty="0" smtClean="0"/>
              <a:t>- Possible values that the input parameters can have</a:t>
            </a:r>
          </a:p>
          <a:p>
            <a:endParaRPr lang="en-US" sz="3200" dirty="0" smtClean="0"/>
          </a:p>
          <a:p>
            <a:endParaRPr lang="en-US" sz="2800" b="1" dirty="0" smtClean="0"/>
          </a:p>
          <a:p>
            <a:endParaRPr lang="en-US" sz="3200" b="1" dirty="0" smtClean="0"/>
          </a:p>
          <a:p>
            <a:pPr>
              <a:buNone/>
            </a:pPr>
            <a:endParaRPr lang="en-US" sz="32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mtClean="0"/>
              <a:t>11th Workshop on “Software Engineering Education and Reverse Engineering” – August 22-27, 2011, Ohrid, Macedonia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Space Partitioning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Each partition </a:t>
            </a:r>
            <a:r>
              <a:rPr lang="en-US" sz="3200" b="1" i="1" dirty="0" smtClean="0"/>
              <a:t>must satisfy </a:t>
            </a:r>
            <a:r>
              <a:rPr lang="en-US" sz="3200" i="1" dirty="0" smtClean="0"/>
              <a:t>two properties</a:t>
            </a:r>
            <a:r>
              <a:rPr lang="en-US" sz="3200" dirty="0" smtClean="0"/>
              <a:t>:</a:t>
            </a:r>
          </a:p>
          <a:p>
            <a:pPr lvl="1"/>
            <a:r>
              <a:rPr lang="en-US" sz="2800" dirty="0" smtClean="0"/>
              <a:t>The partition must cover the entire domain (</a:t>
            </a:r>
            <a:r>
              <a:rPr lang="en-US" sz="2800" b="1" dirty="0" smtClean="0"/>
              <a:t>completeness</a:t>
            </a:r>
            <a:r>
              <a:rPr lang="en-US" sz="2800" dirty="0" smtClean="0"/>
              <a:t>) – </a:t>
            </a:r>
            <a:r>
              <a:rPr lang="en-US" sz="2800" b="1" dirty="0" smtClean="0"/>
              <a:t>All possible cases</a:t>
            </a:r>
          </a:p>
          <a:p>
            <a:pPr lvl="1"/>
            <a:r>
              <a:rPr lang="en-US" sz="2800" dirty="0" smtClean="0"/>
              <a:t>The blocks must not overlap (</a:t>
            </a:r>
            <a:r>
              <a:rPr lang="en-US" sz="2800" b="1" dirty="0" smtClean="0"/>
              <a:t>disjoint</a:t>
            </a:r>
            <a:r>
              <a:rPr lang="en-US" sz="2800" dirty="0" smtClean="0"/>
              <a:t>) - </a:t>
            </a:r>
            <a:r>
              <a:rPr lang="en-US" sz="2800" b="1" dirty="0" smtClean="0"/>
              <a:t>Without duplicates</a:t>
            </a:r>
            <a:endParaRPr lang="en-US" sz="2800" dirty="0" smtClean="0"/>
          </a:p>
          <a:p>
            <a:pPr lvl="1"/>
            <a:endParaRPr lang="en-US" sz="2800" dirty="0" smtClean="0"/>
          </a:p>
          <a:p>
            <a:endParaRPr lang="en-US" sz="3200" dirty="0" smtClean="0"/>
          </a:p>
          <a:p>
            <a:endParaRPr lang="en-US" sz="2800" b="1" dirty="0" smtClean="0"/>
          </a:p>
          <a:p>
            <a:endParaRPr lang="en-US" sz="3200" b="1" dirty="0" smtClean="0"/>
          </a:p>
          <a:p>
            <a:pPr>
              <a:buNone/>
            </a:pPr>
            <a:endParaRPr lang="en-US" sz="32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mtClean="0"/>
              <a:t>11th Workshop on “Software Engineering Education and Reverse Engineering” – August 22-27, 2011, Ohrid, Macedonia</a:t>
            </a:r>
            <a:endParaRPr lang="en-US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933056"/>
            <a:ext cx="3048000" cy="16716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Space Partitioning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COMBINATION STRATEGIES CRITERIA:</a:t>
            </a:r>
          </a:p>
          <a:p>
            <a:r>
              <a:rPr lang="en-US" sz="3200" b="1" dirty="0" smtClean="0"/>
              <a:t>All Combinations Coverage (</a:t>
            </a:r>
            <a:r>
              <a:rPr lang="en-US" sz="3200" b="1" dirty="0" err="1" smtClean="0"/>
              <a:t>ACoC</a:t>
            </a:r>
            <a:r>
              <a:rPr lang="en-US" sz="3200" b="1" dirty="0" smtClean="0"/>
              <a:t>): </a:t>
            </a:r>
          </a:p>
          <a:p>
            <a:pPr lvl="1"/>
            <a:r>
              <a:rPr lang="en-US" sz="2800" b="1" dirty="0" smtClean="0"/>
              <a:t>All combinations </a:t>
            </a:r>
            <a:r>
              <a:rPr lang="en-US" sz="2800" dirty="0" smtClean="0"/>
              <a:t>of blocks </a:t>
            </a:r>
            <a:r>
              <a:rPr lang="en-US" sz="2800" b="1" dirty="0" smtClean="0"/>
              <a:t>from all characteristics </a:t>
            </a:r>
            <a:r>
              <a:rPr lang="en-US" sz="2800" dirty="0" smtClean="0"/>
              <a:t>must be used.</a:t>
            </a:r>
          </a:p>
          <a:p>
            <a:r>
              <a:rPr lang="en-US" sz="3200" b="1" dirty="0" smtClean="0"/>
              <a:t>Each Choice Coverage (ECC): </a:t>
            </a:r>
          </a:p>
          <a:p>
            <a:pPr lvl="1"/>
            <a:r>
              <a:rPr lang="en-US" sz="2800" b="1" dirty="0" smtClean="0"/>
              <a:t>One value from each block for each characteristic must be used </a:t>
            </a:r>
            <a:r>
              <a:rPr lang="en-US" sz="2800" dirty="0" smtClean="0"/>
              <a:t>in </a:t>
            </a:r>
            <a:r>
              <a:rPr lang="en-US" sz="2800" b="1" dirty="0" smtClean="0"/>
              <a:t>at least one </a:t>
            </a:r>
            <a:r>
              <a:rPr lang="en-US" sz="2800" dirty="0" smtClean="0"/>
              <a:t>test case.</a:t>
            </a:r>
          </a:p>
          <a:p>
            <a:endParaRPr lang="en-US" sz="2800" b="1" dirty="0" smtClean="0"/>
          </a:p>
          <a:p>
            <a:endParaRPr lang="en-US" sz="3200" b="1" dirty="0" smtClean="0"/>
          </a:p>
          <a:p>
            <a:pPr>
              <a:buNone/>
            </a:pPr>
            <a:endParaRPr lang="en-US" sz="32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mtClean="0"/>
              <a:t>11th Workshop on “Software Engineering Education and Reverse Engineering” – August 22-27, 2011, Ohrid, Macedonia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Space Partitioning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b="1" dirty="0" smtClean="0"/>
              <a:t>Pair-Wise Coverage (PWC): </a:t>
            </a:r>
          </a:p>
          <a:p>
            <a:pPr lvl="1"/>
            <a:r>
              <a:rPr lang="en-US" sz="2800" dirty="0" smtClean="0"/>
              <a:t>A value from </a:t>
            </a:r>
            <a:r>
              <a:rPr lang="en-US" sz="2800" b="1" dirty="0" smtClean="0"/>
              <a:t>each block for each characteristic </a:t>
            </a:r>
            <a:r>
              <a:rPr lang="en-US" sz="2800" dirty="0" smtClean="0"/>
              <a:t>must be </a:t>
            </a:r>
            <a:r>
              <a:rPr lang="en-US" sz="2800" b="1" dirty="0" smtClean="0"/>
              <a:t>combined</a:t>
            </a:r>
            <a:r>
              <a:rPr lang="en-US" sz="2800" dirty="0" smtClean="0"/>
              <a:t> with a value </a:t>
            </a:r>
            <a:r>
              <a:rPr lang="en-US" sz="2800" b="1" dirty="0" smtClean="0"/>
              <a:t>from every block for each other </a:t>
            </a:r>
            <a:r>
              <a:rPr lang="en-US" sz="2800" dirty="0" smtClean="0"/>
              <a:t>characteristic.</a:t>
            </a:r>
          </a:p>
          <a:p>
            <a:r>
              <a:rPr lang="en-US" sz="3200" b="1" dirty="0" smtClean="0"/>
              <a:t>Base Choice Coverage (BCC): </a:t>
            </a:r>
          </a:p>
          <a:p>
            <a:pPr lvl="1"/>
            <a:r>
              <a:rPr lang="en-US" sz="2800" dirty="0" smtClean="0"/>
              <a:t>A base choice block is chosen for each characteristic, and a base test is formed by using the base choice for each characteristic. Subsequent tests are chosen by holding all but one base choice constant and using each non-base choice in each other characteristic.</a:t>
            </a:r>
          </a:p>
          <a:p>
            <a:endParaRPr lang="en-US" sz="2800" b="1" dirty="0" smtClean="0"/>
          </a:p>
          <a:p>
            <a:endParaRPr lang="en-US" sz="3200" b="1" dirty="0" smtClean="0"/>
          </a:p>
          <a:p>
            <a:pPr>
              <a:buNone/>
            </a:pPr>
            <a:endParaRPr lang="en-US" sz="32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mtClean="0"/>
              <a:t>11th Workshop on “Software Engineering Education and Reverse Engineering” – August 22-27, 2011, Ohrid, Macedonia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Space Partitioning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Application Input</a:t>
            </a:r>
          </a:p>
          <a:p>
            <a:pPr lvl="1"/>
            <a:r>
              <a:rPr lang="en-US" sz="2800" b="1" dirty="0" smtClean="0"/>
              <a:t>Number of variables</a:t>
            </a:r>
          </a:p>
          <a:p>
            <a:pPr lvl="1"/>
            <a:r>
              <a:rPr lang="en-US" sz="2800" b="1" dirty="0" smtClean="0"/>
              <a:t>Number (and name) of blocks for each variable </a:t>
            </a:r>
          </a:p>
          <a:p>
            <a:r>
              <a:rPr lang="en-US" sz="3200" b="1" dirty="0" smtClean="0"/>
              <a:t>Application Output</a:t>
            </a:r>
          </a:p>
          <a:p>
            <a:pPr lvl="1"/>
            <a:r>
              <a:rPr lang="en-US" sz="2800" b="1" dirty="0" smtClean="0"/>
              <a:t>Minimal </a:t>
            </a:r>
            <a:r>
              <a:rPr lang="en-US" sz="2800" b="1" dirty="0" smtClean="0"/>
              <a:t>test set required for </a:t>
            </a:r>
          </a:p>
          <a:p>
            <a:pPr lvl="2"/>
            <a:r>
              <a:rPr lang="en-US" sz="2600" b="1" dirty="0" err="1" smtClean="0"/>
              <a:t>ACoC</a:t>
            </a:r>
            <a:r>
              <a:rPr lang="en-US" sz="2600" b="1" dirty="0" smtClean="0"/>
              <a:t>, ECC, PWC and BCC </a:t>
            </a:r>
          </a:p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endParaRPr lang="en-US" sz="32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mtClean="0"/>
              <a:t>11th Workshop on “Software Engineering Education and Reverse Engineering” – August 22-27, 2011, Ohrid, Macedonia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Space Partitioning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Example Input</a:t>
            </a:r>
          </a:p>
          <a:p>
            <a:pPr lvl="1"/>
            <a:r>
              <a:rPr lang="en-US" sz="2800" b="1" dirty="0" smtClean="0"/>
              <a:t>Variable 1</a:t>
            </a:r>
          </a:p>
          <a:p>
            <a:pPr lvl="2"/>
            <a:r>
              <a:rPr lang="en-US" sz="2600" dirty="0" smtClean="0"/>
              <a:t>Blocks </a:t>
            </a:r>
            <a:r>
              <a:rPr lang="en-US" sz="2600" b="1" dirty="0" smtClean="0"/>
              <a:t>A (True), B (False)</a:t>
            </a:r>
            <a:endParaRPr lang="en-US" sz="2600" b="1" dirty="0" smtClean="0"/>
          </a:p>
          <a:p>
            <a:pPr lvl="1"/>
            <a:r>
              <a:rPr lang="en-US" sz="2800" b="1" dirty="0" smtClean="0"/>
              <a:t>Variable 2</a:t>
            </a:r>
          </a:p>
          <a:p>
            <a:pPr lvl="2"/>
            <a:r>
              <a:rPr lang="en-US" sz="2600" dirty="0" smtClean="0"/>
              <a:t>Blocks </a:t>
            </a:r>
            <a:r>
              <a:rPr lang="en-US" sz="2600" b="1" dirty="0" smtClean="0"/>
              <a:t>1, 2, </a:t>
            </a:r>
            <a:r>
              <a:rPr lang="en-US" sz="2600" b="1" dirty="0" smtClean="0"/>
              <a:t>3 (positive, ZERO, negative numbers)</a:t>
            </a:r>
            <a:endParaRPr lang="en-US" sz="2600" b="1" dirty="0" smtClean="0"/>
          </a:p>
          <a:p>
            <a:pPr lvl="1"/>
            <a:r>
              <a:rPr lang="en-US" sz="2800" b="1" dirty="0" smtClean="0"/>
              <a:t>Variable 3</a:t>
            </a:r>
          </a:p>
          <a:p>
            <a:pPr lvl="2"/>
            <a:r>
              <a:rPr lang="en-US" sz="2600" dirty="0" smtClean="0"/>
              <a:t>Blocks </a:t>
            </a:r>
            <a:r>
              <a:rPr lang="en-US" sz="2600" b="1" dirty="0" smtClean="0"/>
              <a:t>x (&gt;10), y (&lt;= 10)</a:t>
            </a:r>
            <a:endParaRPr lang="en-US" sz="26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mtClean="0"/>
              <a:t>11th Workshop on “Software Engineering Education and Reverse Engineering” – August 22-27, 2011, Ohrid, Macedonia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Space Partitioning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sz="3200" dirty="0" smtClean="0"/>
              <a:t>BCC</a:t>
            </a:r>
          </a:p>
          <a:p>
            <a:pPr lvl="1"/>
            <a:r>
              <a:rPr lang="mk-MK" sz="2800" dirty="0" smtClean="0"/>
              <a:t>a 1 x </a:t>
            </a:r>
            <a:r>
              <a:rPr lang="en-US" sz="2800" dirty="0" smtClean="0"/>
              <a:t>– BASIC Test</a:t>
            </a:r>
            <a:endParaRPr lang="mk-MK" sz="2800" dirty="0" smtClean="0"/>
          </a:p>
          <a:p>
            <a:pPr lvl="1"/>
            <a:r>
              <a:rPr lang="mk-MK" sz="2800" dirty="0" smtClean="0"/>
              <a:t>b 1 x </a:t>
            </a:r>
          </a:p>
          <a:p>
            <a:pPr lvl="1"/>
            <a:r>
              <a:rPr lang="mk-MK" sz="2800" dirty="0" smtClean="0"/>
              <a:t>a 2 x </a:t>
            </a:r>
          </a:p>
          <a:p>
            <a:pPr lvl="1"/>
            <a:r>
              <a:rPr lang="mk-MK" sz="2800" dirty="0" smtClean="0"/>
              <a:t>a 3 x </a:t>
            </a:r>
          </a:p>
          <a:p>
            <a:pPr lvl="1"/>
            <a:r>
              <a:rPr lang="mk-MK" sz="2800" dirty="0" smtClean="0"/>
              <a:t>a 1 y</a:t>
            </a:r>
          </a:p>
          <a:p>
            <a:pPr lvl="2"/>
            <a:endParaRPr lang="en-US" sz="26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mtClean="0"/>
              <a:t>11th Workshop on “Software Engineering Education and Reverse Engineering” – August 22-27, 2011, Ohrid, Macedonia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About the course</a:t>
            </a:r>
          </a:p>
          <a:p>
            <a:r>
              <a:rPr lang="en-US" sz="3200" dirty="0" smtClean="0"/>
              <a:t>Difficulties and improvements</a:t>
            </a:r>
          </a:p>
          <a:p>
            <a:pPr lvl="1"/>
            <a:r>
              <a:rPr lang="en-US" sz="2800" dirty="0" smtClean="0"/>
              <a:t>Input Space Partitioning</a:t>
            </a:r>
          </a:p>
          <a:p>
            <a:pPr lvl="1"/>
            <a:r>
              <a:rPr lang="en-US" sz="3200" b="1" dirty="0" smtClean="0"/>
              <a:t>Logic Coverage</a:t>
            </a:r>
          </a:p>
          <a:p>
            <a:r>
              <a:rPr lang="en-US" sz="3200" dirty="0" smtClean="0"/>
              <a:t>Conclusion and Future Work</a:t>
            </a:r>
            <a:endParaRPr lang="mk-MK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mtClean="0"/>
              <a:t>11th Workshop on “Software Engineering Education and Reverse Engineering” – August 22-27, 2011, Ohrid, Macedonia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To </a:t>
            </a:r>
            <a:r>
              <a:rPr lang="en-US" sz="3200" b="1" dirty="0" smtClean="0"/>
              <a:t>present several </a:t>
            </a:r>
            <a:r>
              <a:rPr lang="en-US" sz="3200" b="1" dirty="0" smtClean="0"/>
              <a:t>applications </a:t>
            </a:r>
            <a:r>
              <a:rPr lang="en-US" sz="3200" dirty="0" smtClean="0"/>
              <a:t>developed to be </a:t>
            </a:r>
            <a:r>
              <a:rPr lang="en-US" sz="3200" b="1" dirty="0" smtClean="0"/>
              <a:t>used </a:t>
            </a:r>
            <a:r>
              <a:rPr lang="en-US" sz="3200" b="1" dirty="0" smtClean="0"/>
              <a:t>on laboratory exercises </a:t>
            </a:r>
            <a:r>
              <a:rPr lang="en-US" sz="3200" dirty="0" smtClean="0"/>
              <a:t>for </a:t>
            </a:r>
            <a:r>
              <a:rPr lang="en-US" sz="3200" b="1" dirty="0" smtClean="0"/>
              <a:t>software testing</a:t>
            </a:r>
          </a:p>
          <a:p>
            <a:r>
              <a:rPr lang="en-US" sz="3200" dirty="0" smtClean="0"/>
              <a:t>For </a:t>
            </a:r>
            <a:r>
              <a:rPr lang="en-US" sz="3200" b="1" dirty="0" smtClean="0"/>
              <a:t>Software </a:t>
            </a:r>
            <a:r>
              <a:rPr lang="en-US" sz="3200" b="1" dirty="0" smtClean="0"/>
              <a:t>quality and testing </a:t>
            </a:r>
            <a:r>
              <a:rPr lang="en-US" sz="3200" dirty="0" smtClean="0"/>
              <a:t>course</a:t>
            </a:r>
          </a:p>
          <a:p>
            <a:endParaRPr lang="mk-MK" sz="32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mtClean="0"/>
              <a:t>11th Workshop on “Software Engineering Education and Reverse Engineering” – August 22-27, 2011, Ohrid, Macedonia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95178" y="980728"/>
            <a:ext cx="4364548" cy="5255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 Coverage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74840" cy="45259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Test criteria based on </a:t>
            </a:r>
            <a:r>
              <a:rPr lang="en-US" sz="3200" b="1" dirty="0" smtClean="0"/>
              <a:t>logical expressions</a:t>
            </a:r>
            <a:endParaRPr lang="mk-MK" sz="3200" b="1" dirty="0" smtClean="0"/>
          </a:p>
          <a:p>
            <a:r>
              <a:rPr lang="en-US" sz="3200" b="1" dirty="0" smtClean="0"/>
              <a:t>Clauses</a:t>
            </a:r>
            <a:r>
              <a:rPr lang="en-US" sz="3200" dirty="0" smtClean="0"/>
              <a:t> and </a:t>
            </a:r>
            <a:r>
              <a:rPr lang="en-US" sz="3200" b="1" dirty="0" smtClean="0"/>
              <a:t>predicates</a:t>
            </a:r>
            <a:r>
              <a:rPr lang="en-US" sz="3200" dirty="0" smtClean="0"/>
              <a:t> are used to introduce a variety of coverage criteria</a:t>
            </a:r>
            <a:endParaRPr lang="mk-MK" sz="3200" dirty="0" smtClean="0"/>
          </a:p>
          <a:p>
            <a:pPr lvl="2"/>
            <a:endParaRPr lang="en-US" sz="26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mtClean="0"/>
              <a:t>11th Workshop on “Software Engineering Education and Reverse Engineering” – August 22-27, 2011, Ohrid, Macedonia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 Coverage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00200"/>
            <a:ext cx="8352928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Input variables: </a:t>
            </a:r>
            <a:r>
              <a:rPr lang="en-US" sz="3200" b="1" dirty="0" smtClean="0"/>
              <a:t>Truth Table example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a	b	c	P	Pa	</a:t>
            </a:r>
            <a:r>
              <a:rPr lang="en-US" i="1" dirty="0" err="1" smtClean="0"/>
              <a:t>Pb</a:t>
            </a:r>
            <a:r>
              <a:rPr lang="en-US" i="1" dirty="0" smtClean="0"/>
              <a:t>	Pc</a:t>
            </a:r>
          </a:p>
          <a:p>
            <a:pPr>
              <a:buNone/>
            </a:pPr>
            <a:r>
              <a:rPr lang="en-US" dirty="0" smtClean="0"/>
              <a:t>1	T	</a:t>
            </a:r>
            <a:r>
              <a:rPr lang="en-US" dirty="0" err="1" smtClean="0"/>
              <a:t>T</a:t>
            </a:r>
            <a:r>
              <a:rPr lang="en-US" dirty="0" smtClean="0"/>
              <a:t>	</a:t>
            </a:r>
            <a:r>
              <a:rPr lang="en-US" dirty="0" err="1" smtClean="0"/>
              <a:t>T</a:t>
            </a:r>
            <a:r>
              <a:rPr lang="en-US" dirty="0" smtClean="0"/>
              <a:t>	</a:t>
            </a:r>
            <a:r>
              <a:rPr lang="en-US" dirty="0" err="1" smtClean="0"/>
              <a:t>T</a:t>
            </a:r>
            <a:r>
              <a:rPr lang="en-US" dirty="0" smtClean="0"/>
              <a:t>	</a:t>
            </a:r>
            <a:r>
              <a:rPr lang="en-US" dirty="0" err="1" smtClean="0"/>
              <a:t>T</a:t>
            </a:r>
            <a:r>
              <a:rPr lang="en-US" dirty="0" smtClean="0"/>
              <a:t>	</a:t>
            </a:r>
            <a:r>
              <a:rPr lang="en-US" dirty="0" err="1" smtClean="0"/>
              <a:t>T</a:t>
            </a:r>
            <a:r>
              <a:rPr lang="en-US" dirty="0" smtClean="0"/>
              <a:t>	</a:t>
            </a:r>
            <a:r>
              <a:rPr lang="en-US" dirty="0" err="1" smtClean="0"/>
              <a:t>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	T	</a:t>
            </a:r>
            <a:r>
              <a:rPr lang="en-US" dirty="0" err="1" smtClean="0"/>
              <a:t>T</a:t>
            </a:r>
            <a:r>
              <a:rPr lang="en-US" dirty="0" smtClean="0"/>
              <a:t>	F	</a:t>
            </a:r>
            <a:r>
              <a:rPr lang="en-US" dirty="0" err="1" smtClean="0"/>
              <a:t>F</a:t>
            </a:r>
            <a:r>
              <a:rPr lang="en-US" dirty="0" smtClean="0"/>
              <a:t>	T	F	T</a:t>
            </a:r>
          </a:p>
          <a:p>
            <a:pPr>
              <a:buNone/>
            </a:pPr>
            <a:r>
              <a:rPr lang="en-US" dirty="0" smtClean="0"/>
              <a:t>3	T	F	T	F	T	</a:t>
            </a:r>
            <a:r>
              <a:rPr lang="en-US" dirty="0" err="1" smtClean="0"/>
              <a:t>T</a:t>
            </a:r>
            <a:r>
              <a:rPr lang="en-US" dirty="0" smtClean="0"/>
              <a:t>	F</a:t>
            </a:r>
          </a:p>
          <a:p>
            <a:pPr>
              <a:buNone/>
            </a:pPr>
            <a:r>
              <a:rPr lang="en-US" dirty="0" smtClean="0"/>
              <a:t>4	T	F	</a:t>
            </a:r>
            <a:r>
              <a:rPr lang="en-US" dirty="0" err="1" smtClean="0"/>
              <a:t>F</a:t>
            </a:r>
            <a:r>
              <a:rPr lang="en-US" dirty="0" smtClean="0"/>
              <a:t>	</a:t>
            </a:r>
            <a:r>
              <a:rPr lang="en-US" dirty="0" err="1" smtClean="0"/>
              <a:t>F</a:t>
            </a:r>
            <a:r>
              <a:rPr lang="en-US" dirty="0" smtClean="0"/>
              <a:t>	T	F	</a:t>
            </a:r>
            <a:r>
              <a:rPr lang="en-US" dirty="0" err="1" smtClean="0"/>
              <a:t>F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5	F	T	</a:t>
            </a:r>
            <a:r>
              <a:rPr lang="en-US" dirty="0" err="1" smtClean="0"/>
              <a:t>T</a:t>
            </a:r>
            <a:r>
              <a:rPr lang="en-US" dirty="0" smtClean="0"/>
              <a:t>	F	T	</a:t>
            </a:r>
            <a:r>
              <a:rPr lang="en-US" dirty="0" err="1" smtClean="0"/>
              <a:t>T</a:t>
            </a:r>
            <a:r>
              <a:rPr lang="en-US" dirty="0" smtClean="0"/>
              <a:t>	</a:t>
            </a:r>
            <a:r>
              <a:rPr lang="en-US" dirty="0" err="1" smtClean="0"/>
              <a:t>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6	F	T	F	T	</a:t>
            </a:r>
            <a:r>
              <a:rPr lang="en-US" dirty="0" err="1" smtClean="0"/>
              <a:t>T</a:t>
            </a:r>
            <a:r>
              <a:rPr lang="en-US" dirty="0" smtClean="0"/>
              <a:t>	F	T</a:t>
            </a:r>
          </a:p>
          <a:p>
            <a:pPr>
              <a:buNone/>
            </a:pPr>
            <a:r>
              <a:rPr lang="en-US" dirty="0" smtClean="0"/>
              <a:t>7	F	</a:t>
            </a:r>
            <a:r>
              <a:rPr lang="en-US" dirty="0" err="1" smtClean="0"/>
              <a:t>F</a:t>
            </a:r>
            <a:r>
              <a:rPr lang="en-US" dirty="0" smtClean="0"/>
              <a:t>	T	</a:t>
            </a:r>
            <a:r>
              <a:rPr lang="en-US" dirty="0" err="1" smtClean="0"/>
              <a:t>T</a:t>
            </a:r>
            <a:r>
              <a:rPr lang="en-US" dirty="0" smtClean="0"/>
              <a:t>	</a:t>
            </a:r>
            <a:r>
              <a:rPr lang="en-US" dirty="0" err="1" smtClean="0"/>
              <a:t>T</a:t>
            </a:r>
            <a:r>
              <a:rPr lang="en-US" dirty="0" smtClean="0"/>
              <a:t>	</a:t>
            </a:r>
            <a:r>
              <a:rPr lang="en-US" dirty="0" err="1" smtClean="0"/>
              <a:t>T</a:t>
            </a:r>
            <a:r>
              <a:rPr lang="en-US" dirty="0" smtClean="0"/>
              <a:t>	F</a:t>
            </a:r>
          </a:p>
          <a:p>
            <a:pPr>
              <a:buNone/>
            </a:pPr>
            <a:r>
              <a:rPr lang="en-US" dirty="0" smtClean="0"/>
              <a:t>8	F	</a:t>
            </a:r>
            <a:r>
              <a:rPr lang="en-US" dirty="0" err="1" smtClean="0"/>
              <a:t>F</a:t>
            </a:r>
            <a:r>
              <a:rPr lang="en-US" dirty="0" smtClean="0"/>
              <a:t>	</a:t>
            </a:r>
            <a:r>
              <a:rPr lang="en-US" dirty="0" err="1" smtClean="0"/>
              <a:t>F</a:t>
            </a:r>
            <a:r>
              <a:rPr lang="en-US" dirty="0" smtClean="0"/>
              <a:t>	T	</a:t>
            </a:r>
            <a:r>
              <a:rPr lang="en-US" dirty="0" err="1" smtClean="0"/>
              <a:t>T</a:t>
            </a:r>
            <a:r>
              <a:rPr lang="en-US" dirty="0" smtClean="0"/>
              <a:t>	F	</a:t>
            </a:r>
            <a:r>
              <a:rPr lang="en-US" dirty="0" err="1" smtClean="0"/>
              <a:t>F</a:t>
            </a:r>
            <a:endParaRPr lang="en-US" dirty="0" smtClean="0"/>
          </a:p>
          <a:p>
            <a:pPr>
              <a:buNone/>
            </a:pPr>
            <a:r>
              <a:rPr lang="en-US" sz="2200" i="1" dirty="0" smtClean="0"/>
              <a:t>a</a:t>
            </a:r>
            <a:r>
              <a:rPr lang="en-US" sz="2200" i="1" dirty="0" smtClean="0"/>
              <a:t>, </a:t>
            </a:r>
            <a:r>
              <a:rPr lang="en-US" sz="2200" i="1" dirty="0" smtClean="0"/>
              <a:t>b</a:t>
            </a:r>
            <a:r>
              <a:rPr lang="en-US" sz="2200" i="1" dirty="0" smtClean="0"/>
              <a:t>, </a:t>
            </a:r>
            <a:r>
              <a:rPr lang="en-US" sz="2200" i="1" dirty="0" smtClean="0"/>
              <a:t>c</a:t>
            </a:r>
            <a:r>
              <a:rPr lang="en-US" sz="2200" dirty="0" smtClean="0"/>
              <a:t> </a:t>
            </a:r>
            <a:r>
              <a:rPr lang="en-US" sz="2200" dirty="0" smtClean="0"/>
              <a:t>are </a:t>
            </a:r>
            <a:r>
              <a:rPr lang="en-US" sz="2200" b="1" dirty="0" smtClean="0"/>
              <a:t>clauses</a:t>
            </a:r>
            <a:r>
              <a:rPr lang="en-US" sz="2200" dirty="0" smtClean="0"/>
              <a:t>, </a:t>
            </a:r>
            <a:r>
              <a:rPr lang="en-US" sz="2200" i="1" dirty="0" smtClean="0"/>
              <a:t>p </a:t>
            </a:r>
            <a:r>
              <a:rPr lang="en-US" sz="2200" dirty="0" smtClean="0"/>
              <a:t>is </a:t>
            </a:r>
            <a:r>
              <a:rPr lang="en-US" sz="2200" b="1" dirty="0" smtClean="0"/>
              <a:t>predicate</a:t>
            </a:r>
            <a:r>
              <a:rPr lang="en-US" sz="2200" dirty="0" smtClean="0"/>
              <a:t>.</a:t>
            </a:r>
            <a:endParaRPr lang="en-US" sz="2200" i="1" dirty="0" smtClean="0"/>
          </a:p>
          <a:p>
            <a:pPr>
              <a:buNone/>
            </a:pPr>
            <a:r>
              <a:rPr lang="en-US" sz="2200" i="1" dirty="0" smtClean="0"/>
              <a:t>Pa</a:t>
            </a:r>
            <a:r>
              <a:rPr lang="en-US" sz="2200" i="1" dirty="0" smtClean="0"/>
              <a:t>, </a:t>
            </a:r>
            <a:r>
              <a:rPr lang="en-US" sz="2200" i="1" dirty="0" err="1" smtClean="0"/>
              <a:t>Pb</a:t>
            </a:r>
            <a:r>
              <a:rPr lang="en-US" sz="2200" i="1" dirty="0" smtClean="0"/>
              <a:t>, Pc</a:t>
            </a:r>
            <a:r>
              <a:rPr lang="en-US" sz="2200" dirty="0" smtClean="0"/>
              <a:t> are </a:t>
            </a:r>
            <a:r>
              <a:rPr lang="en-US" sz="2200" b="1" dirty="0" smtClean="0"/>
              <a:t>conditions </a:t>
            </a:r>
            <a:r>
              <a:rPr lang="en-US" sz="2200" dirty="0" smtClean="0"/>
              <a:t>under which the values of </a:t>
            </a:r>
            <a:r>
              <a:rPr lang="en-US" sz="2200" b="1" i="1" dirty="0" smtClean="0"/>
              <a:t>a, b, c </a:t>
            </a:r>
            <a:r>
              <a:rPr lang="en-US" sz="2200" b="1" dirty="0" smtClean="0"/>
              <a:t>determine</a:t>
            </a:r>
            <a:r>
              <a:rPr lang="en-US" sz="2200" dirty="0" smtClean="0"/>
              <a:t> that of </a:t>
            </a:r>
            <a:r>
              <a:rPr lang="en-US" sz="2200" i="1" dirty="0" smtClean="0"/>
              <a:t>p</a:t>
            </a:r>
            <a:endParaRPr lang="mk-MK" sz="2200" dirty="0" smtClean="0"/>
          </a:p>
          <a:p>
            <a:pPr lvl="2"/>
            <a:endParaRPr lang="en-US" sz="26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mtClean="0"/>
              <a:t>11th Workshop on “Software Engineering Education and Reverse Engineering” – August 22-27, 2011, Ohrid, Macedonia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 Coverage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00200"/>
            <a:ext cx="8208912" cy="45259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Output variables:</a:t>
            </a:r>
          </a:p>
          <a:p>
            <a:pPr lvl="1"/>
            <a:r>
              <a:rPr lang="en-US" sz="2800" b="1" dirty="0" smtClean="0"/>
              <a:t>Active Clause Coverage</a:t>
            </a:r>
          </a:p>
          <a:p>
            <a:pPr lvl="2"/>
            <a:r>
              <a:rPr lang="en-US" sz="2600" b="1" dirty="0" smtClean="0"/>
              <a:t>GACC, </a:t>
            </a:r>
            <a:r>
              <a:rPr lang="en-US" sz="2800" b="1" dirty="0" smtClean="0"/>
              <a:t>CACC, RACC</a:t>
            </a:r>
          </a:p>
          <a:p>
            <a:pPr lvl="1"/>
            <a:r>
              <a:rPr lang="en-US" sz="3000" b="1" dirty="0" smtClean="0"/>
              <a:t>Inactive Clause Coverage</a:t>
            </a:r>
          </a:p>
          <a:p>
            <a:pPr lvl="2"/>
            <a:r>
              <a:rPr lang="en-US" sz="2600" b="1" dirty="0" smtClean="0"/>
              <a:t>GICC, RICC</a:t>
            </a:r>
          </a:p>
          <a:p>
            <a:pPr lvl="1"/>
            <a:r>
              <a:rPr lang="en-US" sz="2800" b="1" dirty="0" err="1" smtClean="0"/>
              <a:t>Implicant</a:t>
            </a:r>
            <a:r>
              <a:rPr lang="en-US" sz="2800" b="1" smtClean="0"/>
              <a:t> </a:t>
            </a:r>
            <a:r>
              <a:rPr lang="en-US" sz="2800" b="1" smtClean="0"/>
              <a:t>Coverage (p, p’)</a:t>
            </a:r>
            <a:endParaRPr lang="en-US" sz="2800" b="1" dirty="0" smtClean="0"/>
          </a:p>
          <a:p>
            <a:pPr lvl="1"/>
            <a:r>
              <a:rPr lang="en-US" sz="2800" b="1" dirty="0" smtClean="0"/>
              <a:t>Unique True Point Coverage</a:t>
            </a:r>
          </a:p>
          <a:p>
            <a:pPr lvl="1"/>
            <a:endParaRPr lang="en-US" sz="28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mtClean="0"/>
              <a:t>11th Workshop on “Software Engineering Education and Reverse Engineering” – August 22-27, 2011, Ohrid, Macedonia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 Coverage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00200"/>
            <a:ext cx="8208912" cy="478112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4200" b="1" dirty="0" smtClean="0"/>
              <a:t>Output Example:</a:t>
            </a:r>
          </a:p>
          <a:p>
            <a:pPr>
              <a:buNone/>
            </a:pPr>
            <a:r>
              <a:rPr lang="en-US" sz="3200" dirty="0" smtClean="0"/>
              <a:t>Variable1: 	GICC pairs for P=T are</a:t>
            </a:r>
            <a:r>
              <a:rPr lang="mk-MK" sz="3200" dirty="0" smtClean="0"/>
              <a:t>: </a:t>
            </a:r>
            <a:r>
              <a:rPr lang="en-US" sz="3200" dirty="0" smtClean="0"/>
              <a:t>NA</a:t>
            </a:r>
          </a:p>
          <a:p>
            <a:pPr>
              <a:buNone/>
            </a:pPr>
            <a:r>
              <a:rPr lang="en-US" sz="3200" dirty="0" smtClean="0"/>
              <a:t>		GICC pairs for P=F are</a:t>
            </a:r>
            <a:r>
              <a:rPr lang="mk-MK" sz="3200" dirty="0" smtClean="0"/>
              <a:t>: </a:t>
            </a:r>
            <a:r>
              <a:rPr lang="en-US" sz="3200" dirty="0" smtClean="0"/>
              <a:t>NA</a:t>
            </a:r>
          </a:p>
          <a:p>
            <a:pPr>
              <a:buNone/>
            </a:pPr>
            <a:r>
              <a:rPr lang="en-US" sz="3200" dirty="0" smtClean="0"/>
              <a:t>Variable1: 	RICC pairs for P=T are</a:t>
            </a:r>
            <a:r>
              <a:rPr lang="mk-MK" sz="3200" dirty="0" smtClean="0"/>
              <a:t>: </a:t>
            </a:r>
            <a:r>
              <a:rPr lang="en-US" sz="3200" dirty="0" smtClean="0"/>
              <a:t>NA</a:t>
            </a:r>
          </a:p>
          <a:p>
            <a:pPr>
              <a:buNone/>
            </a:pPr>
            <a:r>
              <a:rPr lang="en-US" sz="3200" dirty="0" smtClean="0"/>
              <a:t>	 	RICC pairs for P=F are</a:t>
            </a:r>
            <a:r>
              <a:rPr lang="mk-MK" sz="3200" dirty="0" smtClean="0"/>
              <a:t>: </a:t>
            </a:r>
            <a:r>
              <a:rPr lang="en-US" sz="3200" dirty="0" smtClean="0"/>
              <a:t>NA</a:t>
            </a:r>
          </a:p>
          <a:p>
            <a:pPr>
              <a:buNone/>
            </a:pPr>
            <a:r>
              <a:rPr lang="en-US" sz="3200" dirty="0" smtClean="0"/>
              <a:t>Variable1: 	CACC pairs are: (6,2)(7,3)(8,4)(5,1)</a:t>
            </a:r>
          </a:p>
          <a:p>
            <a:pPr>
              <a:buNone/>
            </a:pPr>
            <a:r>
              <a:rPr lang="en-US" sz="3200" dirty="0" smtClean="0"/>
              <a:t>Variable1: 	RACC pairs are: (6,2)(7,3)(8,4)(5,1)</a:t>
            </a:r>
          </a:p>
          <a:p>
            <a:pPr>
              <a:buNone/>
            </a:pPr>
            <a:r>
              <a:rPr lang="en-US" sz="3200" dirty="0" smtClean="0"/>
              <a:t>Variable2: 	GICC pairs for P=T are</a:t>
            </a:r>
            <a:r>
              <a:rPr lang="mk-MK" sz="3200" dirty="0" smtClean="0"/>
              <a:t>: (8,6)</a:t>
            </a:r>
          </a:p>
          <a:p>
            <a:pPr>
              <a:buNone/>
            </a:pPr>
            <a:r>
              <a:rPr lang="mk-MK" sz="3200" dirty="0" smtClean="0"/>
              <a:t>	 </a:t>
            </a:r>
            <a:r>
              <a:rPr lang="en-US" sz="3200" dirty="0" smtClean="0"/>
              <a:t>	GICC pairs for P=F are</a:t>
            </a:r>
            <a:r>
              <a:rPr lang="mk-MK" sz="3200" dirty="0" smtClean="0"/>
              <a:t>: (4,2)</a:t>
            </a:r>
          </a:p>
          <a:p>
            <a:pPr>
              <a:buNone/>
            </a:pPr>
            <a:r>
              <a:rPr lang="en-US" sz="3200" dirty="0" smtClean="0"/>
              <a:t>Variable2: 	RICC pairs for P=T are</a:t>
            </a:r>
            <a:r>
              <a:rPr lang="mk-MK" sz="3200" dirty="0" smtClean="0"/>
              <a:t>: (8,6)</a:t>
            </a:r>
          </a:p>
          <a:p>
            <a:pPr>
              <a:buNone/>
            </a:pPr>
            <a:r>
              <a:rPr lang="mk-MK" sz="3200" dirty="0" smtClean="0"/>
              <a:t>	 </a:t>
            </a:r>
            <a:r>
              <a:rPr lang="en-US" sz="3200" dirty="0" smtClean="0"/>
              <a:t>	RICC pairs for P=F are:</a:t>
            </a:r>
            <a:r>
              <a:rPr lang="mk-MK" sz="3200" dirty="0" smtClean="0"/>
              <a:t> (4,2)</a:t>
            </a:r>
          </a:p>
          <a:p>
            <a:pPr>
              <a:buNone/>
            </a:pPr>
            <a:r>
              <a:rPr lang="en-US" sz="3200" dirty="0" smtClean="0"/>
              <a:t>Variable2: 	CACC pairs are: (7,5)(3,1)</a:t>
            </a:r>
          </a:p>
          <a:p>
            <a:pPr>
              <a:buNone/>
            </a:pPr>
            <a:r>
              <a:rPr lang="en-US" sz="3200" dirty="0" smtClean="0"/>
              <a:t>Variable2: 	RACC pairs are: (7,5)(3,1)</a:t>
            </a:r>
          </a:p>
          <a:p>
            <a:pPr>
              <a:buNone/>
            </a:pPr>
            <a:r>
              <a:rPr lang="en-US" sz="3200" dirty="0" smtClean="0"/>
              <a:t>Variable3: 	GICC pairs for P=T are</a:t>
            </a:r>
            <a:r>
              <a:rPr lang="mk-MK" sz="3200" dirty="0" smtClean="0"/>
              <a:t>: (8,7)</a:t>
            </a:r>
          </a:p>
          <a:p>
            <a:pPr>
              <a:buNone/>
            </a:pPr>
            <a:r>
              <a:rPr lang="mk-MK" sz="3200" dirty="0" smtClean="0"/>
              <a:t>	 </a:t>
            </a:r>
            <a:r>
              <a:rPr lang="en-US" sz="3200" dirty="0" smtClean="0"/>
              <a:t>	GICC pairs for P=F are</a:t>
            </a:r>
            <a:r>
              <a:rPr lang="mk-MK" sz="3200" dirty="0" smtClean="0"/>
              <a:t>: (4,3)</a:t>
            </a:r>
          </a:p>
          <a:p>
            <a:pPr>
              <a:buNone/>
            </a:pPr>
            <a:r>
              <a:rPr lang="en-US" sz="3200" dirty="0" smtClean="0"/>
              <a:t>Variable3: 	RICC pairs for P=T are</a:t>
            </a:r>
            <a:r>
              <a:rPr lang="mk-MK" sz="3200" dirty="0" smtClean="0"/>
              <a:t>: (8,7)</a:t>
            </a:r>
          </a:p>
          <a:p>
            <a:pPr>
              <a:buNone/>
            </a:pPr>
            <a:r>
              <a:rPr lang="mk-MK" sz="3200" dirty="0" smtClean="0"/>
              <a:t>	 </a:t>
            </a:r>
            <a:r>
              <a:rPr lang="en-US" sz="3200" dirty="0" smtClean="0"/>
              <a:t>	RICC pairs for P=F are</a:t>
            </a:r>
            <a:r>
              <a:rPr lang="mk-MK" sz="3200" dirty="0" smtClean="0"/>
              <a:t>: (4,3)</a:t>
            </a:r>
          </a:p>
          <a:p>
            <a:pPr>
              <a:buNone/>
            </a:pPr>
            <a:r>
              <a:rPr lang="en-US" sz="3200" dirty="0" smtClean="0"/>
              <a:t>Variable3: 	CACC pairs are: (6,5)(2,1)</a:t>
            </a:r>
          </a:p>
          <a:p>
            <a:pPr>
              <a:buNone/>
            </a:pPr>
            <a:r>
              <a:rPr lang="en-US" sz="3200" dirty="0" smtClean="0"/>
              <a:t>Variable3: 	RACC pairs are: (6,5)(2,1)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mtClean="0"/>
              <a:t>11th Workshop on “Software Engineering Education and Reverse Engineering” – August 22-27, 2011, Ohrid, Macedonia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About the course</a:t>
            </a:r>
          </a:p>
          <a:p>
            <a:r>
              <a:rPr lang="en-US" sz="3200" dirty="0" smtClean="0"/>
              <a:t>Difficulties and improvements</a:t>
            </a:r>
          </a:p>
          <a:p>
            <a:pPr lvl="1"/>
            <a:r>
              <a:rPr lang="en-US" sz="2800" dirty="0" smtClean="0"/>
              <a:t>Input Space Partitioning</a:t>
            </a:r>
          </a:p>
          <a:p>
            <a:pPr lvl="1"/>
            <a:r>
              <a:rPr lang="en-US" sz="3200" dirty="0" smtClean="0"/>
              <a:t>Logic Coverage</a:t>
            </a:r>
          </a:p>
          <a:p>
            <a:r>
              <a:rPr lang="en-US" sz="3200" b="1" dirty="0" smtClean="0"/>
              <a:t>Conclusion and Future Work</a:t>
            </a:r>
            <a:endParaRPr lang="mk-MK" sz="32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mtClean="0"/>
              <a:t>11th Workshop on “Software Engineering Education and Reverse Engineering” – August 22-27, 2011, Ohrid, Macedonia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Students </a:t>
            </a:r>
            <a:r>
              <a:rPr lang="en-US" sz="3200" dirty="0" smtClean="0"/>
              <a:t>can </a:t>
            </a:r>
            <a:r>
              <a:rPr lang="en-US" sz="3200" b="1" dirty="0" smtClean="0"/>
              <a:t>study </a:t>
            </a:r>
            <a:r>
              <a:rPr lang="en-US" sz="3200" dirty="0" smtClean="0"/>
              <a:t>the material </a:t>
            </a:r>
            <a:r>
              <a:rPr lang="en-US" sz="3200" b="1" dirty="0" smtClean="0"/>
              <a:t>at home</a:t>
            </a:r>
            <a:r>
              <a:rPr lang="en-US" sz="3200" dirty="0" smtClean="0"/>
              <a:t>, as well</a:t>
            </a:r>
          </a:p>
          <a:p>
            <a:r>
              <a:rPr lang="en-US" sz="3200" dirty="0" smtClean="0"/>
              <a:t>Students </a:t>
            </a:r>
            <a:r>
              <a:rPr lang="en-US" sz="3200" dirty="0" smtClean="0"/>
              <a:t>can </a:t>
            </a:r>
            <a:r>
              <a:rPr lang="en-US" sz="3200" b="1" dirty="0" smtClean="0"/>
              <a:t>check </a:t>
            </a:r>
            <a:r>
              <a:rPr lang="en-US" sz="3200" dirty="0" smtClean="0"/>
              <a:t>if their </a:t>
            </a:r>
            <a:r>
              <a:rPr lang="en-US" sz="3200" b="1" dirty="0" smtClean="0"/>
              <a:t>results </a:t>
            </a:r>
            <a:r>
              <a:rPr lang="en-US" sz="3200" dirty="0" smtClean="0"/>
              <a:t>are (in)correct</a:t>
            </a:r>
          </a:p>
          <a:p>
            <a:endParaRPr lang="en-US" sz="3200" dirty="0" smtClean="0"/>
          </a:p>
          <a:p>
            <a:r>
              <a:rPr lang="en-US" sz="3200" dirty="0" smtClean="0"/>
              <a:t>We </a:t>
            </a:r>
            <a:r>
              <a:rPr lang="en-US" sz="3200" dirty="0" smtClean="0"/>
              <a:t>made the course </a:t>
            </a:r>
            <a:r>
              <a:rPr lang="en-US" sz="3200" b="1" dirty="0" smtClean="0"/>
              <a:t>more practical</a:t>
            </a:r>
          </a:p>
          <a:p>
            <a:r>
              <a:rPr lang="en-US" sz="3200" dirty="0" smtClean="0"/>
              <a:t>More </a:t>
            </a:r>
            <a:r>
              <a:rPr lang="en-US" sz="3200" b="1" dirty="0" smtClean="0"/>
              <a:t>effective </a:t>
            </a:r>
            <a:r>
              <a:rPr lang="en-US" sz="3200" dirty="0" smtClean="0"/>
              <a:t>and </a:t>
            </a:r>
            <a:r>
              <a:rPr lang="en-US" sz="3200" b="1" dirty="0" smtClean="0"/>
              <a:t>efficient </a:t>
            </a:r>
            <a:r>
              <a:rPr lang="en-US" sz="3200" dirty="0" smtClean="0"/>
              <a:t>studying </a:t>
            </a:r>
            <a:r>
              <a:rPr lang="en-US" sz="3200" dirty="0" smtClean="0"/>
              <a:t>and teaching</a:t>
            </a:r>
            <a:endParaRPr lang="mk-MK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mtClean="0"/>
              <a:t>11th Workshop on “Software Engineering Education and Reverse Engineering” – August 22-27, 2011, Ohrid, Macedonia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</a:t>
            </a:r>
            <a:r>
              <a:rPr lang="en-US" dirty="0" smtClean="0"/>
              <a:t>Work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Develop more </a:t>
            </a:r>
            <a:r>
              <a:rPr lang="en-US" sz="3200" b="1" dirty="0" smtClean="0"/>
              <a:t>applications </a:t>
            </a:r>
            <a:r>
              <a:rPr lang="en-US" sz="3200" dirty="0" smtClean="0"/>
              <a:t>for other testing purpose</a:t>
            </a:r>
          </a:p>
          <a:p>
            <a:r>
              <a:rPr lang="en-US" sz="3200" b="1" dirty="0" smtClean="0"/>
              <a:t>Upgrade existing </a:t>
            </a:r>
            <a:r>
              <a:rPr lang="en-US" sz="3200" dirty="0" smtClean="0"/>
              <a:t>applications</a:t>
            </a:r>
          </a:p>
          <a:p>
            <a:r>
              <a:rPr lang="en-US" sz="3200" b="1" dirty="0" smtClean="0"/>
              <a:t>Integrate </a:t>
            </a:r>
            <a:r>
              <a:rPr lang="en-US" sz="3200" dirty="0" smtClean="0"/>
              <a:t>many </a:t>
            </a:r>
            <a:r>
              <a:rPr lang="en-US" sz="3200" b="1" dirty="0" smtClean="0"/>
              <a:t>other </a:t>
            </a:r>
            <a:r>
              <a:rPr lang="en-US" sz="3200" dirty="0" smtClean="0"/>
              <a:t>already created (open source) </a:t>
            </a:r>
            <a:r>
              <a:rPr lang="en-US" sz="3200" b="1" dirty="0" smtClean="0"/>
              <a:t>testing tools in laboratory exercises</a:t>
            </a:r>
          </a:p>
          <a:p>
            <a:endParaRPr lang="en-US" sz="3200" dirty="0" smtClean="0"/>
          </a:p>
          <a:p>
            <a:r>
              <a:rPr lang="en-US" sz="3200" dirty="0" smtClean="0"/>
              <a:t>Develop a </a:t>
            </a:r>
            <a:r>
              <a:rPr lang="en-US" sz="3200" b="1" dirty="0" smtClean="0"/>
              <a:t>software package </a:t>
            </a:r>
            <a:r>
              <a:rPr lang="en-US" sz="3200" dirty="0" smtClean="0"/>
              <a:t>for </a:t>
            </a:r>
            <a:r>
              <a:rPr lang="en-US" sz="3200" b="1" dirty="0" smtClean="0"/>
              <a:t>Teaching Software Testing</a:t>
            </a:r>
          </a:p>
          <a:p>
            <a:endParaRPr lang="mk-MK" sz="32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mtClean="0"/>
              <a:t>11th Workshop on “Software Engineering Education and Reverse Engineering” – August 22-27, 2011, Ohrid, Macedonia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endParaRPr lang="en-US" sz="3200" b="1" dirty="0" smtClean="0"/>
          </a:p>
          <a:p>
            <a:pPr algn="ctr">
              <a:buNone/>
            </a:pPr>
            <a:r>
              <a:rPr lang="en-US" sz="4000" b="1" dirty="0" smtClean="0"/>
              <a:t>Thank you for your attention</a:t>
            </a:r>
          </a:p>
          <a:p>
            <a:pPr algn="ctr">
              <a:buNone/>
            </a:pPr>
            <a:endParaRPr lang="en-US" sz="4000" b="1" dirty="0" smtClean="0"/>
          </a:p>
          <a:p>
            <a:pPr algn="ctr">
              <a:buNone/>
            </a:pPr>
            <a:r>
              <a:rPr lang="en-US" sz="4000" b="1" dirty="0" smtClean="0"/>
              <a:t>Any question?</a:t>
            </a:r>
            <a:endParaRPr lang="mk-MK" sz="40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mtClean="0"/>
              <a:t>11th Workshop on “Software Engineering Education and Reverse Engineering” – August 22-27, 2011, Ohrid, Macedonia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About the course</a:t>
            </a:r>
          </a:p>
          <a:p>
            <a:r>
              <a:rPr lang="en-US" sz="3200" dirty="0" smtClean="0"/>
              <a:t>Difficulties and improvements</a:t>
            </a:r>
          </a:p>
          <a:p>
            <a:pPr lvl="1"/>
            <a:r>
              <a:rPr lang="en-US" sz="2800" dirty="0" smtClean="0"/>
              <a:t>Input Space Partitioning</a:t>
            </a:r>
          </a:p>
          <a:p>
            <a:pPr lvl="1"/>
            <a:r>
              <a:rPr lang="en-US" sz="2800" dirty="0" smtClean="0"/>
              <a:t>Logic Coverage</a:t>
            </a:r>
          </a:p>
          <a:p>
            <a:r>
              <a:rPr lang="en-US" sz="3200" dirty="0" smtClean="0"/>
              <a:t>Conclusions </a:t>
            </a:r>
            <a:r>
              <a:rPr lang="en-US" sz="3200" dirty="0" smtClean="0"/>
              <a:t>and Future Work</a:t>
            </a:r>
            <a:endParaRPr lang="mk-MK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mtClean="0"/>
              <a:t>11th Workshop on “Software Engineering Education and Reverse Engineering” – August 22-27, 2011, Ohrid, Macedonia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course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Weekly (2 + 1 + 2) lessons</a:t>
            </a:r>
          </a:p>
          <a:p>
            <a:pPr lvl="1"/>
            <a:r>
              <a:rPr lang="en-US" sz="2800" dirty="0" smtClean="0"/>
              <a:t>2 x 	theory</a:t>
            </a:r>
          </a:p>
          <a:p>
            <a:pPr lvl="1"/>
            <a:r>
              <a:rPr lang="en-US" sz="2800" dirty="0" smtClean="0"/>
              <a:t>1 x 	theoretical exercises</a:t>
            </a:r>
          </a:p>
          <a:p>
            <a:pPr lvl="1"/>
            <a:r>
              <a:rPr lang="en-US" sz="2800" dirty="0" smtClean="0"/>
              <a:t>2 x	</a:t>
            </a:r>
            <a:r>
              <a:rPr lang="en-US" sz="2800" dirty="0" smtClean="0"/>
              <a:t>practical laboratory </a:t>
            </a:r>
            <a:r>
              <a:rPr lang="en-US" sz="2800" dirty="0" smtClean="0"/>
              <a:t>exercises</a:t>
            </a:r>
          </a:p>
          <a:p>
            <a:pPr lvl="2"/>
            <a:r>
              <a:rPr lang="en-US" sz="3000" dirty="0" smtClean="0"/>
              <a:t>Laboratory </a:t>
            </a:r>
            <a:r>
              <a:rPr lang="en-US" sz="3000" dirty="0" smtClean="0"/>
              <a:t>groups up to 20 students</a:t>
            </a:r>
          </a:p>
          <a:p>
            <a:pPr lvl="2"/>
            <a:r>
              <a:rPr lang="en-US" sz="3000" dirty="0" smtClean="0"/>
              <a:t>10 laboratory exercises</a:t>
            </a:r>
          </a:p>
          <a:p>
            <a:r>
              <a:rPr lang="en-US" sz="3200" b="1" dirty="0" smtClean="0"/>
              <a:t>Mandatory Project - Practical</a:t>
            </a:r>
          </a:p>
          <a:p>
            <a:pPr>
              <a:buNone/>
            </a:pPr>
            <a:endParaRPr lang="en-US" sz="32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mtClean="0"/>
              <a:t>11th Workshop on “Software Engineering Education and Reverse Engineering” – August 22-27, 2011, Ohrid, Macedonia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Objective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To introduce the students with the </a:t>
            </a:r>
            <a:r>
              <a:rPr lang="en-US" sz="3200" b="1" dirty="0" smtClean="0"/>
              <a:t>necessity of software testing</a:t>
            </a:r>
            <a:r>
              <a:rPr lang="ru-RU" sz="3200" dirty="0" smtClean="0"/>
              <a:t>,</a:t>
            </a:r>
            <a:r>
              <a:rPr lang="en-US" sz="3200" dirty="0" smtClean="0"/>
              <a:t> </a:t>
            </a:r>
            <a:endParaRPr lang="en-US" sz="3200" dirty="0" smtClean="0"/>
          </a:p>
          <a:p>
            <a:pPr lvl="1"/>
            <a:r>
              <a:rPr lang="en-US" sz="2800" b="1" dirty="0" smtClean="0"/>
              <a:t>Why </a:t>
            </a:r>
            <a:r>
              <a:rPr lang="en-US" sz="2800" dirty="0" smtClean="0"/>
              <a:t>testing is important?</a:t>
            </a:r>
            <a:endParaRPr lang="en-US" sz="2800" dirty="0" smtClean="0"/>
          </a:p>
          <a:p>
            <a:endParaRPr lang="en-US" sz="3200" b="1" dirty="0" smtClean="0"/>
          </a:p>
          <a:p>
            <a:r>
              <a:rPr lang="en-US" sz="3200" b="1" dirty="0" smtClean="0"/>
              <a:t>Various</a:t>
            </a:r>
            <a:r>
              <a:rPr lang="en-US" sz="3200" dirty="0" smtClean="0"/>
              <a:t> software testing </a:t>
            </a:r>
            <a:r>
              <a:rPr lang="en-US" sz="3200" b="1" dirty="0" smtClean="0"/>
              <a:t>techniques</a:t>
            </a:r>
            <a:r>
              <a:rPr lang="en-US" sz="3200" dirty="0" smtClean="0"/>
              <a:t>, </a:t>
            </a:r>
            <a:endParaRPr lang="en-US" sz="3200" dirty="0" smtClean="0"/>
          </a:p>
          <a:p>
            <a:pPr lvl="1"/>
            <a:r>
              <a:rPr lang="en-US" sz="2800" b="1" dirty="0" smtClean="0"/>
              <a:t>How </a:t>
            </a:r>
            <a:r>
              <a:rPr lang="en-US" sz="2800" dirty="0" smtClean="0"/>
              <a:t>to test?</a:t>
            </a:r>
            <a:endParaRPr lang="en-US" sz="2800" dirty="0" smtClean="0"/>
          </a:p>
          <a:p>
            <a:endParaRPr lang="en-US" sz="3200" b="1" dirty="0" smtClean="0"/>
          </a:p>
          <a:p>
            <a:r>
              <a:rPr lang="en-US" sz="3200" b="1" dirty="0" smtClean="0"/>
              <a:t>Practical testing</a:t>
            </a:r>
            <a:r>
              <a:rPr lang="en-US" sz="3200" dirty="0" smtClean="0"/>
              <a:t>, </a:t>
            </a:r>
            <a:r>
              <a:rPr lang="en-US" sz="3200" b="1" dirty="0" smtClean="0"/>
              <a:t>validation</a:t>
            </a:r>
            <a:r>
              <a:rPr lang="en-US" sz="3200" dirty="0" smtClean="0"/>
              <a:t> and </a:t>
            </a:r>
            <a:r>
              <a:rPr lang="en-US" sz="3200" b="1" dirty="0" smtClean="0"/>
              <a:t>verification</a:t>
            </a:r>
            <a:r>
              <a:rPr lang="en-US" sz="3200" dirty="0" smtClean="0"/>
              <a:t> of </a:t>
            </a:r>
            <a:r>
              <a:rPr lang="en-US" sz="3200" dirty="0" smtClean="0"/>
              <a:t>software</a:t>
            </a:r>
          </a:p>
          <a:p>
            <a:pPr lvl="1"/>
            <a:r>
              <a:rPr lang="en-US" sz="2800" b="1" dirty="0" smtClean="0"/>
              <a:t>What </a:t>
            </a:r>
            <a:r>
              <a:rPr lang="en-US" sz="2800" dirty="0" smtClean="0"/>
              <a:t>?</a:t>
            </a:r>
            <a:endParaRPr lang="en-US" sz="2800" dirty="0" smtClean="0"/>
          </a:p>
          <a:p>
            <a:endParaRPr lang="en-US" sz="3200" b="1" dirty="0" smtClean="0"/>
          </a:p>
          <a:p>
            <a:pPr>
              <a:buNone/>
            </a:pPr>
            <a:endParaRPr lang="en-US" sz="32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mtClean="0"/>
              <a:t>11th Workshop on “Software Engineering Education and Reverse Engineering” – August 22-27, 2011, Ohrid, Macedonia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Literature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Paul </a:t>
            </a:r>
            <a:r>
              <a:rPr lang="en-US" sz="3200" dirty="0" err="1" smtClean="0"/>
              <a:t>Ammann</a:t>
            </a:r>
            <a:r>
              <a:rPr lang="en-US" sz="3200" dirty="0" smtClean="0"/>
              <a:t> and Jeff Offutt, </a:t>
            </a:r>
            <a:r>
              <a:rPr lang="en-US" sz="3200" b="1" dirty="0" smtClean="0"/>
              <a:t>Introduction to software testing</a:t>
            </a:r>
            <a:r>
              <a:rPr lang="en-US" sz="3200" dirty="0" smtClean="0"/>
              <a:t>, Cambridge university press</a:t>
            </a:r>
          </a:p>
          <a:p>
            <a:endParaRPr lang="en-US" sz="3200" dirty="0" smtClean="0"/>
          </a:p>
          <a:p>
            <a:r>
              <a:rPr lang="en-US" sz="3200" dirty="0" smtClean="0"/>
              <a:t>Ilene </a:t>
            </a:r>
            <a:r>
              <a:rPr lang="en-US" sz="3200" dirty="0" err="1" smtClean="0"/>
              <a:t>Burnstein</a:t>
            </a:r>
            <a:r>
              <a:rPr lang="en-US" sz="3200" dirty="0" smtClean="0"/>
              <a:t>, </a:t>
            </a:r>
            <a:r>
              <a:rPr lang="en-US" sz="3200" b="1" dirty="0" smtClean="0"/>
              <a:t>Practical Software Testing</a:t>
            </a:r>
            <a:r>
              <a:rPr lang="en-US" sz="3200" dirty="0" smtClean="0"/>
              <a:t>, Springer professional computing</a:t>
            </a:r>
          </a:p>
          <a:p>
            <a:endParaRPr lang="en-US" sz="3200" b="1" dirty="0" smtClean="0"/>
          </a:p>
          <a:p>
            <a:pPr>
              <a:buNone/>
            </a:pPr>
            <a:endParaRPr lang="en-US" sz="32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mtClean="0"/>
              <a:t>11th Workshop on “Software Engineering Education and Reverse Engineering” – August 22-27, 2011, Ohrid, Macedonia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About the course</a:t>
            </a:r>
          </a:p>
          <a:p>
            <a:r>
              <a:rPr lang="en-US" sz="3200" b="1" dirty="0" smtClean="0"/>
              <a:t>Difficulties and improvements</a:t>
            </a:r>
          </a:p>
          <a:p>
            <a:pPr lvl="1"/>
            <a:r>
              <a:rPr lang="en-US" sz="2800" dirty="0" smtClean="0"/>
              <a:t>Input Space Partitioning</a:t>
            </a:r>
          </a:p>
          <a:p>
            <a:pPr lvl="1"/>
            <a:r>
              <a:rPr lang="en-US" sz="3200" dirty="0" smtClean="0"/>
              <a:t>Logic Coverage</a:t>
            </a:r>
          </a:p>
          <a:p>
            <a:r>
              <a:rPr lang="en-US" sz="3200" dirty="0" smtClean="0"/>
              <a:t>Conclusion and Future Work</a:t>
            </a:r>
            <a:endParaRPr lang="mk-MK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mtClean="0"/>
              <a:t>11th Workshop on “Software Engineering Education and Reverse Engineering” – August 22-27, 2011, Ohrid, Macedonia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difficulties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Too many </a:t>
            </a:r>
            <a:r>
              <a:rPr lang="en-US" sz="3200" b="1" dirty="0" smtClean="0"/>
              <a:t>similar </a:t>
            </a:r>
            <a:r>
              <a:rPr lang="en-US" sz="3200" dirty="0" smtClean="0"/>
              <a:t>definitions</a:t>
            </a:r>
            <a:endParaRPr lang="en-US" sz="3200" dirty="0" smtClean="0"/>
          </a:p>
          <a:p>
            <a:r>
              <a:rPr lang="en-US" sz="3200" b="1" dirty="0" smtClean="0"/>
              <a:t>Short time </a:t>
            </a:r>
            <a:r>
              <a:rPr lang="en-US" sz="3200" dirty="0" smtClean="0"/>
              <a:t>to explain and teach all</a:t>
            </a:r>
          </a:p>
          <a:p>
            <a:r>
              <a:rPr lang="en-US" sz="3200" dirty="0" smtClean="0"/>
              <a:t>(Almost all) laboratory exercises </a:t>
            </a:r>
            <a:r>
              <a:rPr lang="en-US" sz="3200" dirty="0" smtClean="0"/>
              <a:t>are </a:t>
            </a:r>
            <a:r>
              <a:rPr lang="en-US" sz="3200" dirty="0" smtClean="0"/>
              <a:t>on paper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b="1" dirty="0" smtClean="0"/>
              <a:t>RESULT</a:t>
            </a:r>
            <a:r>
              <a:rPr lang="en-US" sz="3200" dirty="0" smtClean="0"/>
              <a:t>:</a:t>
            </a:r>
            <a:endParaRPr lang="en-US" sz="3200" dirty="0" smtClean="0"/>
          </a:p>
          <a:p>
            <a:r>
              <a:rPr lang="en-US" sz="3200" dirty="0" smtClean="0"/>
              <a:t>Students </a:t>
            </a:r>
            <a:r>
              <a:rPr lang="en-US" sz="3200" dirty="0" smtClean="0"/>
              <a:t>avoid laboratory exercises</a:t>
            </a:r>
          </a:p>
          <a:p>
            <a:endParaRPr lang="en-US" sz="3200" b="1" dirty="0" smtClean="0"/>
          </a:p>
          <a:p>
            <a:pPr>
              <a:buNone/>
            </a:pPr>
            <a:endParaRPr lang="en-US" sz="32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mtClean="0"/>
              <a:t>11th Workshop on “Software Engineering Education and Reverse Engineering” – August 22-27, 2011, Ohrid, Macedonia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improvements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This year </a:t>
            </a:r>
            <a:r>
              <a:rPr lang="en-US" sz="3200" b="1" dirty="0" smtClean="0"/>
              <a:t>practical projects from material</a:t>
            </a:r>
          </a:p>
          <a:p>
            <a:pPr lvl="1"/>
            <a:r>
              <a:rPr lang="en-US" sz="2800" b="1" dirty="0" smtClean="0"/>
              <a:t>develop the application in groups </a:t>
            </a:r>
            <a:r>
              <a:rPr lang="en-US" sz="2800" dirty="0" smtClean="0"/>
              <a:t>for each laboratory exercise </a:t>
            </a:r>
          </a:p>
          <a:p>
            <a:r>
              <a:rPr lang="en-US" sz="3200" b="1" dirty="0" smtClean="0"/>
              <a:t>Students will learn the material</a:t>
            </a:r>
          </a:p>
          <a:p>
            <a:r>
              <a:rPr lang="en-US" sz="3200" b="1" dirty="0" smtClean="0"/>
              <a:t>Practical exercise the teaching material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mtClean="0"/>
              <a:t>11th Workshop on “Software Engineering Education and Reverse Engineering” – August 22-27, 2011, Ohrid, Macedonia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eenWave_BusDesignSlides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406B6EB-8CCB-429C-9D3B-EA09378A397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GreenWave_BusDesignSlides</Template>
  <TotalTime>1138</TotalTime>
  <Words>1247</Words>
  <Application>Microsoft Office PowerPoint</Application>
  <PresentationFormat>On-screen Show (4:3)</PresentationFormat>
  <Paragraphs>214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GreenWave_BusDesignSlides</vt:lpstr>
      <vt:lpstr> Practical Approach to Teaching Software Testing </vt:lpstr>
      <vt:lpstr>Objective</vt:lpstr>
      <vt:lpstr>Agenda</vt:lpstr>
      <vt:lpstr>About the course</vt:lpstr>
      <vt:lpstr>Course Objective</vt:lpstr>
      <vt:lpstr>Course Literature</vt:lpstr>
      <vt:lpstr>Agenda</vt:lpstr>
      <vt:lpstr>Course difficulties</vt:lpstr>
      <vt:lpstr>Course improvements</vt:lpstr>
      <vt:lpstr>Course improvements</vt:lpstr>
      <vt:lpstr>Agenda</vt:lpstr>
      <vt:lpstr>Input Space Partitioning</vt:lpstr>
      <vt:lpstr>Input Space Partitioning</vt:lpstr>
      <vt:lpstr>Input Space Partitioning</vt:lpstr>
      <vt:lpstr>Input Space Partitioning</vt:lpstr>
      <vt:lpstr>Input Space Partitioning</vt:lpstr>
      <vt:lpstr>Input Space Partitioning</vt:lpstr>
      <vt:lpstr>Input Space Partitioning</vt:lpstr>
      <vt:lpstr>Agenda</vt:lpstr>
      <vt:lpstr>Logic Coverage</vt:lpstr>
      <vt:lpstr>Logic Coverage</vt:lpstr>
      <vt:lpstr>Logic Coverage</vt:lpstr>
      <vt:lpstr>Logic Coverage</vt:lpstr>
      <vt:lpstr>Agenda</vt:lpstr>
      <vt:lpstr>Conclusions</vt:lpstr>
      <vt:lpstr>Future Work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[Business Communication]</dc:title>
  <dc:creator>Sasko Ristov</dc:creator>
  <cp:lastModifiedBy>Sasko Ristov</cp:lastModifiedBy>
  <cp:revision>208</cp:revision>
  <dcterms:created xsi:type="dcterms:W3CDTF">2011-06-30T18:42:16Z</dcterms:created>
  <dcterms:modified xsi:type="dcterms:W3CDTF">2011-08-22T08:33:30Z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TC103853789990</vt:lpwstr>
  </property>
</Properties>
</file>