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sldIdLst>
    <p:sldId id="256" r:id="rId2"/>
    <p:sldId id="257" r:id="rId3"/>
    <p:sldId id="263" r:id="rId4"/>
    <p:sldId id="262" r:id="rId5"/>
    <p:sldId id="273" r:id="rId6"/>
    <p:sldId id="259" r:id="rId7"/>
    <p:sldId id="260" r:id="rId8"/>
    <p:sldId id="264" r:id="rId9"/>
    <p:sldId id="261" r:id="rId10"/>
    <p:sldId id="267" r:id="rId11"/>
    <p:sldId id="268" r:id="rId12"/>
    <p:sldId id="269" r:id="rId13"/>
    <p:sldId id="270" r:id="rId14"/>
    <p:sldId id="271" r:id="rId15"/>
    <p:sldId id="272" r:id="rId16"/>
    <p:sldId id="266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EB727-64C4-4AEA-A269-C0E201A5510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1A7C4-B59A-45B3-B495-14FBD414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67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A7C4-B59A-45B3-B495-14FBD4148C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15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8458200" cy="2057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 project management tool in Polytechnic University of Tirana</a:t>
            </a:r>
            <a:br>
              <a:rPr lang="en-US" dirty="0" smtClean="0"/>
            </a:br>
            <a:r>
              <a:rPr lang="en-US" sz="3100" dirty="0" smtClean="0"/>
              <a:t>(Bachelor thesis)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391400" cy="1752600"/>
          </a:xfrm>
        </p:spPr>
        <p:txBody>
          <a:bodyPr/>
          <a:lstStyle/>
          <a:p>
            <a:pPr algn="ctr"/>
            <a:r>
              <a:rPr lang="en-US" dirty="0" smtClean="0"/>
              <a:t>Iva </a:t>
            </a:r>
            <a:r>
              <a:rPr lang="en-US" dirty="0" err="1" smtClean="0"/>
              <a:t>Tarelli</a:t>
            </a:r>
            <a:endParaRPr lang="en-US" dirty="0" smtClean="0"/>
          </a:p>
          <a:p>
            <a:pPr algn="ctr"/>
            <a:r>
              <a:rPr lang="en-US" smtClean="0"/>
              <a:t>Prof</a:t>
            </a:r>
            <a:r>
              <a:rPr lang="en-US" dirty="0" smtClean="0"/>
              <a:t>. Assoc. </a:t>
            </a:r>
            <a:r>
              <a:rPr lang="en-US" dirty="0" err="1" smtClean="0"/>
              <a:t>Elinda</a:t>
            </a:r>
            <a:r>
              <a:rPr lang="en-US" dirty="0" smtClean="0"/>
              <a:t> </a:t>
            </a:r>
            <a:r>
              <a:rPr lang="en-US" dirty="0" err="1" smtClean="0"/>
              <a:t>Kajo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1800" dirty="0" smtClean="0"/>
              <a:t>14</a:t>
            </a:r>
            <a:r>
              <a:rPr lang="en-US" sz="1800" baseline="30000" dirty="0" smtClean="0"/>
              <a:t>th </a:t>
            </a:r>
            <a:r>
              <a:rPr lang="en-US" sz="1800" dirty="0" smtClean="0"/>
              <a:t>Workshop “SEE&amp;RE” </a:t>
            </a:r>
            <a:r>
              <a:rPr lang="en-US" sz="1800" dirty="0" err="1" smtClean="0"/>
              <a:t>Sinaia</a:t>
            </a:r>
            <a:r>
              <a:rPr lang="en-US" sz="1800" dirty="0" smtClean="0"/>
              <a:t>, Romania, 24-30 August 2014</a:t>
            </a:r>
            <a:endParaRPr lang="en-US" sz="1800" baseline="30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52400"/>
            <a:ext cx="1258887" cy="125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0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000" dirty="0" smtClean="0"/>
              <a:t>Menu option- “Data”</a:t>
            </a:r>
            <a:endParaRPr lang="en-US" altLang="en-US" sz="36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57152"/>
            <a:ext cx="1258887" cy="125888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30683"/>
            <a:ext cx="4250912" cy="2531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173" y="2877417"/>
            <a:ext cx="4496332" cy="268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824" y="1524000"/>
            <a:ext cx="32289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27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dirty="0" smtClean="0"/>
              <a:t>Menu option- “Project”</a:t>
            </a:r>
            <a:endParaRPr lang="en-US" altLang="en-US" sz="40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829" y="663140"/>
            <a:ext cx="1258887" cy="1258887"/>
          </a:xfrm>
          <a:prstGeom prst="rect">
            <a:avLst/>
          </a:prstGeom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153354"/>
            <a:ext cx="5638800" cy="2704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4" y="1489365"/>
            <a:ext cx="5174398" cy="2657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489364"/>
            <a:ext cx="2695647" cy="17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047" y="3047999"/>
            <a:ext cx="2542308" cy="113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9" y="4724400"/>
            <a:ext cx="379015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996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000" dirty="0" smtClean="0"/>
              <a:t>Menu option- ‘Calendar’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89756"/>
            <a:ext cx="1258887" cy="1258887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" y="1524000"/>
            <a:ext cx="4365207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789" y="1756568"/>
            <a:ext cx="3657600" cy="2663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239" y="3810000"/>
            <a:ext cx="2561961" cy="2807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11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 smtClean="0"/>
              <a:t>Menu option- “Report”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63140"/>
            <a:ext cx="1258887" cy="1258887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4" y="1922027"/>
            <a:ext cx="3876675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443" y="2209800"/>
            <a:ext cx="4792958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5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534400" cy="1371600"/>
          </a:xfrm>
        </p:spPr>
        <p:txBody>
          <a:bodyPr/>
          <a:lstStyle/>
          <a:p>
            <a:pPr eaLnBrk="1" hangingPunct="1"/>
            <a:r>
              <a:rPr lang="en-US" altLang="en-US" sz="3800" dirty="0" smtClean="0"/>
              <a:t>Menu option- “Additional gadgets”</a:t>
            </a:r>
            <a:endParaRPr lang="en-US" altLang="en-US" sz="40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75" y="657152"/>
            <a:ext cx="1258887" cy="1258887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2" y="1614487"/>
            <a:ext cx="284797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21414"/>
            <a:ext cx="26670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33800"/>
            <a:ext cx="3786187" cy="295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6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 smtClean="0"/>
              <a:t>Menu option- “Help”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57152"/>
            <a:ext cx="1258887" cy="125888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1447800"/>
            <a:ext cx="5734424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743" y="3733800"/>
            <a:ext cx="3419475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08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170" y="1916039"/>
            <a:ext cx="8229600" cy="4800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It was a real challenge to face up all the stages in software engineering from requirement analysis to testing and usage.</a:t>
            </a:r>
          </a:p>
          <a:p>
            <a:pPr algn="just"/>
            <a:r>
              <a:rPr lang="en-US" dirty="0" smtClean="0"/>
              <a:t>A combination of knowledge required to create this application. Except for programming and informatics, basic knowledge from project management was also important.</a:t>
            </a:r>
          </a:p>
          <a:p>
            <a:pPr algn="just"/>
            <a:r>
              <a:rPr lang="en-US" dirty="0" smtClean="0"/>
              <a:t>In the future, an </a:t>
            </a:r>
            <a:r>
              <a:rPr lang="en-US" dirty="0"/>
              <a:t>interface may be implemented to access the application from </a:t>
            </a:r>
            <a:r>
              <a:rPr lang="en-US" dirty="0" smtClean="0"/>
              <a:t>smartphones and some other additional features.</a:t>
            </a:r>
            <a:endParaRPr lang="en-US" dirty="0"/>
          </a:p>
          <a:p>
            <a:pPr marL="109728" indent="0" algn="just">
              <a:buNone/>
            </a:pPr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57152"/>
            <a:ext cx="1258887" cy="125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85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2895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Thank you for your attention!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48006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Special thanks to Prof. Klaus Bothe, Dr. </a:t>
            </a:r>
            <a:r>
              <a:rPr lang="en-US" dirty="0" err="1" smtClean="0"/>
              <a:t>Zoran</a:t>
            </a:r>
            <a:r>
              <a:rPr lang="en-US" dirty="0" smtClean="0"/>
              <a:t> </a:t>
            </a:r>
            <a:r>
              <a:rPr lang="en-US" dirty="0" err="1" smtClean="0"/>
              <a:t>Putnik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313" y="732413"/>
            <a:ext cx="1258887" cy="125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Actors &amp; Functions</a:t>
            </a:r>
          </a:p>
          <a:p>
            <a:r>
              <a:rPr lang="en-US" dirty="0" smtClean="0"/>
              <a:t>Development environment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Usage</a:t>
            </a:r>
          </a:p>
          <a:p>
            <a:r>
              <a:rPr lang="en-US" dirty="0" smtClean="0"/>
              <a:t>Application screenshots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13508"/>
            <a:ext cx="1258887" cy="125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1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To organize the tasks of a project in a team</a:t>
            </a:r>
          </a:p>
          <a:p>
            <a:pPr algn="just"/>
            <a:r>
              <a:rPr lang="en-US" dirty="0" smtClean="0"/>
              <a:t>To coordinate the tasks of the project among team members</a:t>
            </a:r>
          </a:p>
          <a:p>
            <a:pPr algn="just"/>
            <a:r>
              <a:rPr lang="en-US" dirty="0" smtClean="0"/>
              <a:t>To inform the team leader about the progress of each task</a:t>
            </a:r>
          </a:p>
          <a:p>
            <a:pPr algn="just"/>
            <a:r>
              <a:rPr lang="en-US" dirty="0" smtClean="0"/>
              <a:t>To inform students about tasks’ deadlines and other events (meetings etc.)</a:t>
            </a:r>
          </a:p>
          <a:p>
            <a:pPr algn="just"/>
            <a:r>
              <a:rPr lang="en-US" dirty="0" smtClean="0"/>
              <a:t>To help students with 3 additional gadgets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85800"/>
            <a:ext cx="1258887" cy="125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47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Actors &amp;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Actors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Leader of the team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Member of the team</a:t>
            </a:r>
          </a:p>
          <a:p>
            <a:r>
              <a:rPr lang="en-US" dirty="0" smtClean="0"/>
              <a:t>Some functions of the software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Create a new account, a new project or an event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Share tasks of a project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Modify projects, tasks and events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Remind the user for upcoming events, task’s and project’s deadlines.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Inform for the accomplishment of the task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Generate reports for the projects and events during a certain period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982" y="722313"/>
            <a:ext cx="1258887" cy="125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66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073" y="403368"/>
            <a:ext cx="8229600" cy="884238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Use case diagrams</a:t>
            </a:r>
          </a:p>
        </p:txBody>
      </p:sp>
      <p:pic>
        <p:nvPicPr>
          <p:cNvPr id="5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660975"/>
            <a:ext cx="4267200" cy="236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64087" y="2438400"/>
            <a:ext cx="4267200" cy="280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58163"/>
            <a:ext cx="1258887" cy="125888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9600" y="57150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same user can be both a team leader and a team member for two different teams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735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2209800"/>
            <a:ext cx="9144000" cy="432511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JAVA- powerful object oriented language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- java version 1.7.0_40</a:t>
            </a:r>
          </a:p>
          <a:p>
            <a:pPr algn="just"/>
            <a:r>
              <a:rPr lang="en-US" dirty="0" smtClean="0"/>
              <a:t>Eclipse Standard/ SDK</a:t>
            </a:r>
          </a:p>
          <a:p>
            <a:pPr marL="109728" indent="0" algn="just">
              <a:buNone/>
            </a:pPr>
            <a:r>
              <a:rPr lang="en-US" dirty="0" smtClean="0"/>
              <a:t>	- version </a:t>
            </a:r>
            <a:r>
              <a:rPr lang="en-US" dirty="0" err="1" smtClean="0"/>
              <a:t>Kepler</a:t>
            </a:r>
            <a:r>
              <a:rPr lang="en-US" dirty="0" smtClean="0"/>
              <a:t> Service Release 1</a:t>
            </a:r>
          </a:p>
          <a:p>
            <a:pPr algn="just"/>
            <a:r>
              <a:rPr lang="en-US" dirty="0" smtClean="0"/>
              <a:t>XAMMP (open source, popular and costless platform)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- Apache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- MySQL</a:t>
            </a:r>
          </a:p>
          <a:p>
            <a:pPr marL="457200" indent="-457200" algn="just"/>
            <a:r>
              <a:rPr lang="en-US" dirty="0" smtClean="0"/>
              <a:t>JDBC- native protocol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18559"/>
            <a:ext cx="1258887" cy="125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76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source code is organized as follows: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Default package: main class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Database package: 13 classes that </a:t>
            </a:r>
            <a:r>
              <a:rPr lang="en-US" dirty="0"/>
              <a:t>	</a:t>
            </a:r>
            <a:r>
              <a:rPr lang="en-US" dirty="0" smtClean="0"/>
              <a:t>	   manipulate the database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MenuPanels</a:t>
            </a:r>
            <a:r>
              <a:rPr lang="en-US" dirty="0" smtClean="0"/>
              <a:t> package: 21 classes for the </a:t>
            </a:r>
            <a:r>
              <a:rPr lang="en-US" dirty="0"/>
              <a:t>	</a:t>
            </a:r>
            <a:r>
              <a:rPr lang="en-US" dirty="0" smtClean="0"/>
              <a:t>   graphic interface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MainView</a:t>
            </a:r>
            <a:r>
              <a:rPr lang="en-US" dirty="0" smtClean="0"/>
              <a:t> package: 2 classes that create 	   the main view of the application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57152"/>
            <a:ext cx="1258887" cy="125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05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database in MySQL</a:t>
            </a:r>
          </a:p>
          <a:p>
            <a:r>
              <a:rPr lang="en-US" dirty="0"/>
              <a:t>4</a:t>
            </a:r>
            <a:r>
              <a:rPr lang="en-US" dirty="0" smtClean="0"/>
              <a:t> tables: user, project, task, event</a:t>
            </a:r>
          </a:p>
          <a:p>
            <a:pPr lvl="1"/>
            <a:r>
              <a:rPr lang="en-US" dirty="0" smtClean="0"/>
              <a:t>One user can have one-to-many projects</a:t>
            </a:r>
          </a:p>
          <a:p>
            <a:pPr lvl="1"/>
            <a:r>
              <a:rPr lang="en-US" dirty="0" smtClean="0"/>
              <a:t>One user can have one-to-many tasks</a:t>
            </a:r>
          </a:p>
          <a:p>
            <a:pPr lvl="1"/>
            <a:r>
              <a:rPr lang="en-US" dirty="0" smtClean="0"/>
              <a:t>One user can have one-to-many events</a:t>
            </a:r>
          </a:p>
          <a:p>
            <a:pPr lvl="1"/>
            <a:r>
              <a:rPr lang="en-US" dirty="0" smtClean="0"/>
              <a:t>One project can have one-to-many tasks</a:t>
            </a:r>
            <a:endParaRPr lang="en-US" dirty="0"/>
          </a:p>
          <a:p>
            <a:r>
              <a:rPr lang="en-US" dirty="0" smtClean="0"/>
              <a:t>Reports during a certain period can be generated, printed or saved as text documents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57152"/>
            <a:ext cx="1258887" cy="125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4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305800" cy="432511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Lots of tests were made in </a:t>
            </a:r>
            <a:r>
              <a:rPr lang="en-US" dirty="0" err="1" smtClean="0"/>
              <a:t>localhost</a:t>
            </a:r>
            <a:r>
              <a:rPr lang="en-US" dirty="0" smtClean="0"/>
              <a:t> environment</a:t>
            </a:r>
          </a:p>
          <a:p>
            <a:pPr algn="just"/>
            <a:r>
              <a:rPr lang="en-US" dirty="0" smtClean="0"/>
              <a:t>Software installed in the PC-s in Computer Engineering Lab and used by the students in their projects</a:t>
            </a:r>
          </a:p>
          <a:p>
            <a:pPr algn="just"/>
            <a:r>
              <a:rPr lang="en-US" dirty="0" smtClean="0"/>
              <a:t>Other options will be added in the future based on students’ suggestions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57152"/>
            <a:ext cx="1258887" cy="125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38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2668</TotalTime>
  <Words>413</Words>
  <Application>Microsoft Office PowerPoint</Application>
  <PresentationFormat>On-screen Show (4:3)</PresentationFormat>
  <Paragraphs>71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A project management tool in Polytechnic University of Tirana (Bachelor thesis)</vt:lpstr>
      <vt:lpstr>Overview </vt:lpstr>
      <vt:lpstr>Purpose</vt:lpstr>
      <vt:lpstr>Actors &amp; Functions</vt:lpstr>
      <vt:lpstr>Use case diagrams</vt:lpstr>
      <vt:lpstr>Design </vt:lpstr>
      <vt:lpstr>Implementation </vt:lpstr>
      <vt:lpstr>Implementation (2)</vt:lpstr>
      <vt:lpstr>Usage </vt:lpstr>
      <vt:lpstr>Menu option- “Data”</vt:lpstr>
      <vt:lpstr>Menu option- “Project”</vt:lpstr>
      <vt:lpstr>Menu option- ‘Calendar’</vt:lpstr>
      <vt:lpstr>Menu option- “Report”</vt:lpstr>
      <vt:lpstr>Menu option- “Additional gadgets”</vt:lpstr>
      <vt:lpstr>Menu option- “Help”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project management tool in Polytechnic University of Tirana</dc:title>
  <dc:creator>Iva</dc:creator>
  <cp:lastModifiedBy>User</cp:lastModifiedBy>
  <cp:revision>52</cp:revision>
  <dcterms:created xsi:type="dcterms:W3CDTF">2006-08-16T00:00:00Z</dcterms:created>
  <dcterms:modified xsi:type="dcterms:W3CDTF">2015-01-27T20:09:19Z</dcterms:modified>
</cp:coreProperties>
</file>