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271" r:id="rId3"/>
    <p:sldId id="287" r:id="rId4"/>
    <p:sldId id="261" r:id="rId5"/>
    <p:sldId id="288" r:id="rId6"/>
    <p:sldId id="289" r:id="rId7"/>
    <p:sldId id="292" r:id="rId8"/>
    <p:sldId id="293" r:id="rId9"/>
    <p:sldId id="294" r:id="rId10"/>
    <p:sldId id="260" r:id="rId11"/>
    <p:sldId id="262" r:id="rId12"/>
    <p:sldId id="305" r:id="rId13"/>
    <p:sldId id="304" r:id="rId14"/>
    <p:sldId id="295" r:id="rId15"/>
    <p:sldId id="278" r:id="rId16"/>
    <p:sldId id="296" r:id="rId17"/>
    <p:sldId id="265" r:id="rId18"/>
    <p:sldId id="306" r:id="rId19"/>
    <p:sldId id="298" r:id="rId20"/>
    <p:sldId id="300" r:id="rId21"/>
    <p:sldId id="307" r:id="rId22"/>
    <p:sldId id="303" r:id="rId23"/>
    <p:sldId id="267" r:id="rId24"/>
    <p:sldId id="285" r:id="rId25"/>
    <p:sldId id="282" r:id="rId26"/>
    <p:sldId id="281" r:id="rId27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Num. students</c:v>
                </c:pt>
              </c:strCache>
            </c:strRef>
          </c:tx>
          <c:dLbls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54</c:v>
                </c:pt>
                <c:pt idx="1">
                  <c:v>63</c:v>
                </c:pt>
                <c:pt idx="2">
                  <c:v>68</c:v>
                </c:pt>
              </c:numCache>
            </c:numRef>
          </c:val>
        </c:ser>
        <c:shape val="box"/>
        <c:axId val="74976640"/>
        <c:axId val="75003008"/>
        <c:axId val="0"/>
      </c:bar3DChart>
      <c:catAx>
        <c:axId val="74976640"/>
        <c:scaling>
          <c:orientation val="minMax"/>
        </c:scaling>
        <c:axPos val="b"/>
        <c:numFmt formatCode="General" sourceLinked="1"/>
        <c:tickLblPos val="nextTo"/>
        <c:crossAx val="75003008"/>
        <c:crosses val="autoZero"/>
        <c:auto val="1"/>
        <c:lblAlgn val="ctr"/>
        <c:lblOffset val="100"/>
      </c:catAx>
      <c:valAx>
        <c:axId val="75003008"/>
        <c:scaling>
          <c:orientation val="minMax"/>
        </c:scaling>
        <c:axPos val="l"/>
        <c:majorGridlines/>
        <c:numFmt formatCode="General" sourceLinked="1"/>
        <c:tickLblPos val="nextTo"/>
        <c:crossAx val="749766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mk-M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Theory exercises are tightly coupled with lab exercises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Theory exercises are tidly coupled with lab execises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totally agree</c:v>
                </c:pt>
                <c:pt idx="1">
                  <c:v>partially agree</c:v>
                </c:pt>
                <c:pt idx="2">
                  <c:v>partially disagree</c:v>
                </c:pt>
                <c:pt idx="3">
                  <c:v>disagree</c:v>
                </c:pt>
                <c:pt idx="4">
                  <c:v>no opinion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28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mk-MK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The course is well organized</a:t>
            </a:r>
            <a:endParaRPr lang="en-US" dirty="0"/>
          </a:p>
        </c:rich>
      </c:tx>
      <c:layout>
        <c:manualLayout>
          <c:xMode val="edge"/>
          <c:yMode val="edge"/>
          <c:x val="0.3569273552938565"/>
          <c:y val="2.0284660065234352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Theory exercises are tidly coupled with lab execises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totally agree</c:v>
                </c:pt>
                <c:pt idx="1">
                  <c:v>partially agree</c:v>
                </c:pt>
                <c:pt idx="2">
                  <c:v>partially disagree</c:v>
                </c:pt>
                <c:pt idx="3">
                  <c:v>disagree</c:v>
                </c:pt>
                <c:pt idx="4">
                  <c:v>no opinion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</c:v>
                </c:pt>
                <c:pt idx="1">
                  <c:v>9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</c:pie3DChart>
    </c:plotArea>
    <c:legend>
      <c:legendPos val="l"/>
      <c:layout/>
    </c:legend>
    <c:plotVisOnly val="1"/>
  </c:chart>
  <c:txPr>
    <a:bodyPr/>
    <a:lstStyle/>
    <a:p>
      <a:pPr>
        <a:defRPr sz="1800"/>
      </a:pPr>
      <a:endParaRPr lang="mk-MK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Would you choose similarly structured software course, if offered, in future?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Theory exercises are tidly coupled with lab execises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yes</c:v>
                </c:pt>
                <c:pt idx="1">
                  <c:v>probably yes, if I have unused elective course</c:v>
                </c:pt>
                <c:pt idx="2">
                  <c:v>no, I’m interested only in hardware courses </c:v>
                </c:pt>
                <c:pt idx="3">
                  <c:v>no, because I don’t like how the course is organized </c:v>
                </c:pt>
                <c:pt idx="4">
                  <c:v>No opinion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</c:v>
                </c:pt>
                <c:pt idx="1">
                  <c:v>19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mk-MK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Lecture material corresponds with exercises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Theory exercises are tidly coupled with lab execises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totally agree</c:v>
                </c:pt>
                <c:pt idx="1">
                  <c:v>partially agree</c:v>
                </c:pt>
                <c:pt idx="2">
                  <c:v>coulbe be better coordinated</c:v>
                </c:pt>
                <c:pt idx="3">
                  <c:v>no opinion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mk-MK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The lab exercises organization contributes to course completion</a:t>
            </a:r>
            <a:endParaRPr lang="en-US" dirty="0"/>
          </a:p>
        </c:rich>
      </c:tx>
      <c:layout>
        <c:manualLayout>
          <c:xMode val="edge"/>
          <c:yMode val="edge"/>
          <c:x val="3.6635026126016277E-3"/>
          <c:y val="0.10087976539589438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Theory exercises are tidly coupled with lab execises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totally agree</c:v>
                </c:pt>
                <c:pt idx="1">
                  <c:v>partially agree</c:v>
                </c:pt>
                <c:pt idx="2">
                  <c:v>partially disagree</c:v>
                </c:pt>
                <c:pt idx="3">
                  <c:v>disagree</c:v>
                </c:pt>
                <c:pt idx="4">
                  <c:v>no opinion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10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mk-MK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mk-M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The lab exercises help in getting more software practical knowledge</a:t>
            </a:r>
            <a:endParaRPr lang="en-US" dirty="0"/>
          </a:p>
        </c:rich>
      </c:tx>
      <c:layout>
        <c:manualLayout>
          <c:xMode val="edge"/>
          <c:yMode val="edge"/>
          <c:x val="0.11105350520334652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Theory exercises are tidly coupled with lab execises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totally agree</c:v>
                </c:pt>
                <c:pt idx="1">
                  <c:v>partially agree</c:v>
                </c:pt>
                <c:pt idx="2">
                  <c:v>partially disagree</c:v>
                </c:pt>
                <c:pt idx="3">
                  <c:v>disagree</c:v>
                </c:pt>
                <c:pt idx="4">
                  <c:v>no opinion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</c:v>
                </c:pt>
                <c:pt idx="1">
                  <c:v>10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mk-MK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92F9C2-C151-4D34-8050-9182ED6A40B5}" type="doc">
      <dgm:prSet loTypeId="urn:microsoft.com/office/officeart/2005/8/layout/process3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mk-MK"/>
        </a:p>
      </dgm:t>
    </dgm:pt>
    <dgm:pt modelId="{1ACA1429-D142-4BB8-8ACC-59581941BA8B}">
      <dgm:prSet phldrT="[Text]"/>
      <dgm:spPr/>
      <dgm:t>
        <a:bodyPr/>
        <a:lstStyle/>
        <a:p>
          <a:r>
            <a:rPr lang="en-US" dirty="0" smtClean="0"/>
            <a:t>Requirements</a:t>
          </a:r>
          <a:endParaRPr lang="mk-MK" dirty="0"/>
        </a:p>
      </dgm:t>
    </dgm:pt>
    <dgm:pt modelId="{326BCE91-38D3-4F40-9683-5F89CC048F65}" type="parTrans" cxnId="{BF3545A1-07B0-4E70-9211-CFF7C51DBCDE}">
      <dgm:prSet/>
      <dgm:spPr/>
      <dgm:t>
        <a:bodyPr/>
        <a:lstStyle/>
        <a:p>
          <a:endParaRPr lang="mk-MK"/>
        </a:p>
      </dgm:t>
    </dgm:pt>
    <dgm:pt modelId="{686807B6-A6BB-4D9E-85A7-870D5435D3E3}" type="sibTrans" cxnId="{BF3545A1-07B0-4E70-9211-CFF7C51DBCDE}">
      <dgm:prSet/>
      <dgm:spPr/>
      <dgm:t>
        <a:bodyPr/>
        <a:lstStyle/>
        <a:p>
          <a:endParaRPr lang="mk-MK"/>
        </a:p>
      </dgm:t>
    </dgm:pt>
    <dgm:pt modelId="{0825E0F6-71FC-4344-A990-E35F4373DA8C}">
      <dgm:prSet phldrT="[Text]"/>
      <dgm:spPr/>
      <dgm:t>
        <a:bodyPr/>
        <a:lstStyle/>
        <a:p>
          <a:r>
            <a:rPr lang="en-US" dirty="0" smtClean="0"/>
            <a:t>Description in the syllabus</a:t>
          </a:r>
          <a:endParaRPr lang="mk-MK" dirty="0"/>
        </a:p>
      </dgm:t>
    </dgm:pt>
    <dgm:pt modelId="{70F465A3-3E8B-465C-9789-47FD77A6AB30}" type="parTrans" cxnId="{46A76498-5953-48D8-9A0F-DF0435998B55}">
      <dgm:prSet/>
      <dgm:spPr/>
      <dgm:t>
        <a:bodyPr/>
        <a:lstStyle/>
        <a:p>
          <a:endParaRPr lang="mk-MK"/>
        </a:p>
      </dgm:t>
    </dgm:pt>
    <dgm:pt modelId="{17A94842-C0F9-4056-98CE-F8405315153A}" type="sibTrans" cxnId="{46A76498-5953-48D8-9A0F-DF0435998B55}">
      <dgm:prSet/>
      <dgm:spPr/>
      <dgm:t>
        <a:bodyPr/>
        <a:lstStyle/>
        <a:p>
          <a:endParaRPr lang="mk-MK"/>
        </a:p>
      </dgm:t>
    </dgm:pt>
    <dgm:pt modelId="{1A8913ED-5B68-4C97-A964-8243D7A7778C}">
      <dgm:prSet phldrT="[Text]"/>
      <dgm:spPr/>
      <dgm:t>
        <a:bodyPr/>
        <a:lstStyle/>
        <a:p>
          <a:r>
            <a:rPr lang="en-US" dirty="0" smtClean="0"/>
            <a:t>Design</a:t>
          </a:r>
          <a:endParaRPr lang="mk-MK" dirty="0"/>
        </a:p>
      </dgm:t>
    </dgm:pt>
    <dgm:pt modelId="{82CA5AEF-17A9-4A2F-A2D4-73B7F5A63068}" type="parTrans" cxnId="{CA03D84A-A3AE-4D12-B5C2-DC79490B6C87}">
      <dgm:prSet/>
      <dgm:spPr/>
      <dgm:t>
        <a:bodyPr/>
        <a:lstStyle/>
        <a:p>
          <a:endParaRPr lang="mk-MK"/>
        </a:p>
      </dgm:t>
    </dgm:pt>
    <dgm:pt modelId="{D0001AA0-4DD0-49CD-8898-D38F0C70D94E}" type="sibTrans" cxnId="{CA03D84A-A3AE-4D12-B5C2-DC79490B6C87}">
      <dgm:prSet/>
      <dgm:spPr/>
      <dgm:t>
        <a:bodyPr/>
        <a:lstStyle/>
        <a:p>
          <a:endParaRPr lang="mk-MK"/>
        </a:p>
      </dgm:t>
    </dgm:pt>
    <dgm:pt modelId="{4A8B234A-9565-4427-87E2-4BCE11635D3D}">
      <dgm:prSet phldrT="[Text]"/>
      <dgm:spPr/>
      <dgm:t>
        <a:bodyPr/>
        <a:lstStyle/>
        <a:p>
          <a:r>
            <a:rPr lang="en-US" dirty="0" smtClean="0"/>
            <a:t>Research </a:t>
          </a:r>
          <a:r>
            <a:rPr lang="en-US" smtClean="0"/>
            <a:t>&amp; experience </a:t>
          </a:r>
          <a:endParaRPr lang="mk-MK" dirty="0"/>
        </a:p>
      </dgm:t>
    </dgm:pt>
    <dgm:pt modelId="{79FEEFA5-177E-4402-9697-698D640BDD7A}" type="parTrans" cxnId="{25CBB881-194B-486A-8C97-6222AFC411F2}">
      <dgm:prSet/>
      <dgm:spPr/>
      <dgm:t>
        <a:bodyPr/>
        <a:lstStyle/>
        <a:p>
          <a:endParaRPr lang="mk-MK"/>
        </a:p>
      </dgm:t>
    </dgm:pt>
    <dgm:pt modelId="{83F35163-929D-4DBA-9C59-7EDDBFF2C098}" type="sibTrans" cxnId="{25CBB881-194B-486A-8C97-6222AFC411F2}">
      <dgm:prSet/>
      <dgm:spPr/>
      <dgm:t>
        <a:bodyPr/>
        <a:lstStyle/>
        <a:p>
          <a:endParaRPr lang="mk-MK"/>
        </a:p>
      </dgm:t>
    </dgm:pt>
    <dgm:pt modelId="{DF65CC89-6A58-47C4-9121-A8907A763C9A}">
      <dgm:prSet phldrT="[Text]"/>
      <dgm:spPr/>
      <dgm:t>
        <a:bodyPr/>
        <a:lstStyle/>
        <a:p>
          <a:r>
            <a:rPr lang="en-US" dirty="0" smtClean="0"/>
            <a:t>One semester</a:t>
          </a:r>
          <a:endParaRPr lang="mk-MK" dirty="0"/>
        </a:p>
      </dgm:t>
    </dgm:pt>
    <dgm:pt modelId="{4806EF60-22C5-4AA4-BF9C-11C197FE1B1B}">
      <dgm:prSet phldrT="[Text]"/>
      <dgm:spPr/>
      <dgm:t>
        <a:bodyPr/>
        <a:lstStyle/>
        <a:p>
          <a:r>
            <a:rPr lang="en-US" dirty="0" smtClean="0"/>
            <a:t>Implementation</a:t>
          </a:r>
          <a:endParaRPr lang="mk-MK" dirty="0"/>
        </a:p>
      </dgm:t>
    </dgm:pt>
    <dgm:pt modelId="{4578D9BA-EFC3-4E41-9496-55AA200378DA}" type="sibTrans" cxnId="{BA30345B-BE0F-4CE7-AA09-31A535224FEC}">
      <dgm:prSet/>
      <dgm:spPr/>
      <dgm:t>
        <a:bodyPr/>
        <a:lstStyle/>
        <a:p>
          <a:endParaRPr lang="mk-MK"/>
        </a:p>
      </dgm:t>
    </dgm:pt>
    <dgm:pt modelId="{4993C037-B580-4B9D-AC78-3729350D68DC}" type="parTrans" cxnId="{BA30345B-BE0F-4CE7-AA09-31A535224FEC}">
      <dgm:prSet/>
      <dgm:spPr/>
      <dgm:t>
        <a:bodyPr/>
        <a:lstStyle/>
        <a:p>
          <a:endParaRPr lang="mk-MK"/>
        </a:p>
      </dgm:t>
    </dgm:pt>
    <dgm:pt modelId="{B1254939-393B-4934-A264-16B1F8B7029D}" type="sibTrans" cxnId="{2817A7A9-9A6D-44A9-A9F5-155273747222}">
      <dgm:prSet/>
      <dgm:spPr/>
      <dgm:t>
        <a:bodyPr/>
        <a:lstStyle/>
        <a:p>
          <a:endParaRPr lang="mk-MK"/>
        </a:p>
      </dgm:t>
    </dgm:pt>
    <dgm:pt modelId="{DC7B3491-CD97-4C89-9D24-A3CF85D5124C}" type="parTrans" cxnId="{2817A7A9-9A6D-44A9-A9F5-155273747222}">
      <dgm:prSet/>
      <dgm:spPr/>
      <dgm:t>
        <a:bodyPr/>
        <a:lstStyle/>
        <a:p>
          <a:endParaRPr lang="mk-MK"/>
        </a:p>
      </dgm:t>
    </dgm:pt>
    <dgm:pt modelId="{643CD0B2-3601-4178-BC67-61FD6AE80F3A}">
      <dgm:prSet phldrT="[Text]"/>
      <dgm:spPr/>
      <dgm:t>
        <a:bodyPr/>
        <a:lstStyle/>
        <a:p>
          <a:r>
            <a:rPr lang="en-US" dirty="0" smtClean="0"/>
            <a:t>Verification</a:t>
          </a:r>
          <a:endParaRPr lang="mk-MK" dirty="0"/>
        </a:p>
      </dgm:t>
    </dgm:pt>
    <dgm:pt modelId="{FA1076AD-AD91-42E5-B223-B0B2D862BB94}" type="parTrans" cxnId="{874C9166-7BD4-4C71-8AAB-577C0915CDA7}">
      <dgm:prSet/>
      <dgm:spPr/>
      <dgm:t>
        <a:bodyPr/>
        <a:lstStyle/>
        <a:p>
          <a:endParaRPr lang="mk-MK"/>
        </a:p>
      </dgm:t>
    </dgm:pt>
    <dgm:pt modelId="{3BD3CDC2-D6BA-4DE2-A2FC-23BEA21DA9FE}" type="sibTrans" cxnId="{874C9166-7BD4-4C71-8AAB-577C0915CDA7}">
      <dgm:prSet/>
      <dgm:spPr/>
      <dgm:t>
        <a:bodyPr/>
        <a:lstStyle/>
        <a:p>
          <a:endParaRPr lang="mk-MK"/>
        </a:p>
      </dgm:t>
    </dgm:pt>
    <dgm:pt modelId="{436278BE-CD7E-409A-B0B5-E834E7FB8026}">
      <dgm:prSet phldrT="[Text]"/>
      <dgm:spPr/>
      <dgm:t>
        <a:bodyPr/>
        <a:lstStyle/>
        <a:p>
          <a:r>
            <a:rPr lang="en-US" dirty="0" smtClean="0"/>
            <a:t>Surveys and statistics</a:t>
          </a:r>
          <a:endParaRPr lang="mk-MK" dirty="0"/>
        </a:p>
      </dgm:t>
    </dgm:pt>
    <dgm:pt modelId="{85C1CF64-3B4D-4034-9DF3-96316E69928D}" type="parTrans" cxnId="{A14B9465-769E-451B-99DB-BD32281508E4}">
      <dgm:prSet/>
      <dgm:spPr/>
      <dgm:t>
        <a:bodyPr/>
        <a:lstStyle/>
        <a:p>
          <a:endParaRPr lang="mk-MK"/>
        </a:p>
      </dgm:t>
    </dgm:pt>
    <dgm:pt modelId="{9AE9E8DD-ADAF-4078-8BD3-DB0C06DC8309}" type="sibTrans" cxnId="{A14B9465-769E-451B-99DB-BD32281508E4}">
      <dgm:prSet/>
      <dgm:spPr/>
      <dgm:t>
        <a:bodyPr/>
        <a:lstStyle/>
        <a:p>
          <a:endParaRPr lang="mk-MK"/>
        </a:p>
      </dgm:t>
    </dgm:pt>
    <dgm:pt modelId="{414886DE-C40B-468F-AABD-E8533C123351}" type="pres">
      <dgm:prSet presAssocID="{1792F9C2-C151-4D34-8050-9182ED6A40B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mk-MK"/>
        </a:p>
      </dgm:t>
    </dgm:pt>
    <dgm:pt modelId="{3DFFC987-E328-48BB-9665-76318B2AB389}" type="pres">
      <dgm:prSet presAssocID="{1ACA1429-D142-4BB8-8ACC-59581941BA8B}" presName="composite" presStyleCnt="0"/>
      <dgm:spPr/>
    </dgm:pt>
    <dgm:pt modelId="{D8F5DE48-16DB-42FF-95FD-56DD4CD7D673}" type="pres">
      <dgm:prSet presAssocID="{1ACA1429-D142-4BB8-8ACC-59581941BA8B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10195734-AAEE-403B-AC91-AE2300F7F369}" type="pres">
      <dgm:prSet presAssocID="{1ACA1429-D142-4BB8-8ACC-59581941BA8B}" presName="parSh" presStyleLbl="node1" presStyleIdx="0" presStyleCnt="4" custLinFactY="-192330" custLinFactNeighborX="5950" custLinFactNeighborY="-200000"/>
      <dgm:spPr/>
      <dgm:t>
        <a:bodyPr/>
        <a:lstStyle/>
        <a:p>
          <a:endParaRPr lang="mk-MK"/>
        </a:p>
      </dgm:t>
    </dgm:pt>
    <dgm:pt modelId="{6CC50685-B226-4A25-9DB2-1DA849DC16EC}" type="pres">
      <dgm:prSet presAssocID="{1ACA1429-D142-4BB8-8ACC-59581941BA8B}" presName="desTx" presStyleLbl="fgAcc1" presStyleIdx="0" presStyleCnt="4" custLinFactY="-100000" custLinFactNeighborX="5950" custLinFactNeighborY="-199588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E2A80C86-7659-40BC-85D3-60E3468799D9}" type="pres">
      <dgm:prSet presAssocID="{686807B6-A6BB-4D9E-85A7-870D5435D3E3}" presName="sibTrans" presStyleLbl="sibTrans2D1" presStyleIdx="0" presStyleCnt="3" custScaleX="58845" custLinFactNeighborX="43021" custLinFactNeighborY="9096"/>
      <dgm:spPr/>
      <dgm:t>
        <a:bodyPr/>
        <a:lstStyle/>
        <a:p>
          <a:endParaRPr lang="mk-MK"/>
        </a:p>
      </dgm:t>
    </dgm:pt>
    <dgm:pt modelId="{EE3FFD46-D5F4-4DD5-A3D8-28D099EE83A7}" type="pres">
      <dgm:prSet presAssocID="{686807B6-A6BB-4D9E-85A7-870D5435D3E3}" presName="connTx" presStyleLbl="sibTrans2D1" presStyleIdx="0" presStyleCnt="3"/>
      <dgm:spPr/>
      <dgm:t>
        <a:bodyPr/>
        <a:lstStyle/>
        <a:p>
          <a:endParaRPr lang="mk-MK"/>
        </a:p>
      </dgm:t>
    </dgm:pt>
    <dgm:pt modelId="{DA81BFA7-7A6D-4A17-ABE8-20D6A51F5629}" type="pres">
      <dgm:prSet presAssocID="{1A8913ED-5B68-4C97-A964-8243D7A7778C}" presName="composite" presStyleCnt="0"/>
      <dgm:spPr/>
    </dgm:pt>
    <dgm:pt modelId="{468E3ECB-95AC-480B-BAEC-F0EB1C5855E5}" type="pres">
      <dgm:prSet presAssocID="{1A8913ED-5B68-4C97-A964-8243D7A7778C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BD99654E-FABD-43C0-A502-60281722B437}" type="pres">
      <dgm:prSet presAssocID="{1A8913ED-5B68-4C97-A964-8243D7A7778C}" presName="parSh" presStyleLbl="node1" presStyleIdx="1" presStyleCnt="4" custLinFactY="-46759" custLinFactNeighborX="3481" custLinFactNeighborY="-100000"/>
      <dgm:spPr/>
      <dgm:t>
        <a:bodyPr/>
        <a:lstStyle/>
        <a:p>
          <a:endParaRPr lang="mk-MK"/>
        </a:p>
      </dgm:t>
    </dgm:pt>
    <dgm:pt modelId="{D2F68405-2384-4837-8278-6F3A8CE9357F}" type="pres">
      <dgm:prSet presAssocID="{1A8913ED-5B68-4C97-A964-8243D7A7778C}" presName="desTx" presStyleLbl="fgAcc1" presStyleIdx="1" presStyleCnt="4" custLinFactNeighborX="-1792" custLinFactNeighborY="-91231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D51678A9-DBC2-44C8-802E-3BA4EE67E184}" type="pres">
      <dgm:prSet presAssocID="{D0001AA0-4DD0-49CD-8898-D38F0C70D94E}" presName="sibTrans" presStyleLbl="sibTrans2D1" presStyleIdx="1" presStyleCnt="3" custScaleX="55458" custLinFactNeighborX="16403" custLinFactNeighborY="11821"/>
      <dgm:spPr/>
      <dgm:t>
        <a:bodyPr/>
        <a:lstStyle/>
        <a:p>
          <a:endParaRPr lang="mk-MK"/>
        </a:p>
      </dgm:t>
    </dgm:pt>
    <dgm:pt modelId="{6340DB81-EFAB-47C8-A2E0-CB8BF91F0163}" type="pres">
      <dgm:prSet presAssocID="{D0001AA0-4DD0-49CD-8898-D38F0C70D94E}" presName="connTx" presStyleLbl="sibTrans2D1" presStyleIdx="1" presStyleCnt="3"/>
      <dgm:spPr/>
      <dgm:t>
        <a:bodyPr/>
        <a:lstStyle/>
        <a:p>
          <a:endParaRPr lang="mk-MK"/>
        </a:p>
      </dgm:t>
    </dgm:pt>
    <dgm:pt modelId="{59733EDA-F6E9-4B44-95B2-17D4CF151474}" type="pres">
      <dgm:prSet presAssocID="{4806EF60-22C5-4AA4-BF9C-11C197FE1B1B}" presName="composite" presStyleCnt="0"/>
      <dgm:spPr/>
    </dgm:pt>
    <dgm:pt modelId="{23EC9C63-C75C-465A-B07E-2E9DF530AD2B}" type="pres">
      <dgm:prSet presAssocID="{4806EF60-22C5-4AA4-BF9C-11C197FE1B1B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4F6ED7D6-2D90-4379-B707-4E7E88D277F2}" type="pres">
      <dgm:prSet presAssocID="{4806EF60-22C5-4AA4-BF9C-11C197FE1B1B}" presName="parSh" presStyleLbl="node1" presStyleIdx="2" presStyleCnt="4" custLinFactY="12455" custLinFactNeighborX="16828" custLinFactNeighborY="100000"/>
      <dgm:spPr/>
      <dgm:t>
        <a:bodyPr/>
        <a:lstStyle/>
        <a:p>
          <a:endParaRPr lang="mk-MK"/>
        </a:p>
      </dgm:t>
    </dgm:pt>
    <dgm:pt modelId="{FAC7B92D-989D-4995-9E5A-3C0F15C1CF87}" type="pres">
      <dgm:prSet presAssocID="{4806EF60-22C5-4AA4-BF9C-11C197FE1B1B}" presName="desTx" presStyleLbl="fgAcc1" presStyleIdx="2" presStyleCnt="4" custLinFactNeighborX="16828" custLinFactNeighborY="85872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51AAF440-6238-4875-8A93-0C1B426A1853}" type="pres">
      <dgm:prSet presAssocID="{4578D9BA-EFC3-4E41-9496-55AA200378DA}" presName="sibTrans" presStyleLbl="sibTrans2D1" presStyleIdx="2" presStyleCnt="3" custScaleX="53162" custLinFactNeighborX="51317" custLinFactNeighborY="-552"/>
      <dgm:spPr/>
      <dgm:t>
        <a:bodyPr/>
        <a:lstStyle/>
        <a:p>
          <a:endParaRPr lang="mk-MK"/>
        </a:p>
      </dgm:t>
    </dgm:pt>
    <dgm:pt modelId="{792FE1A4-D274-4386-9CBD-28B2E2DC5C86}" type="pres">
      <dgm:prSet presAssocID="{4578D9BA-EFC3-4E41-9496-55AA200378DA}" presName="connTx" presStyleLbl="sibTrans2D1" presStyleIdx="2" presStyleCnt="3"/>
      <dgm:spPr/>
      <dgm:t>
        <a:bodyPr/>
        <a:lstStyle/>
        <a:p>
          <a:endParaRPr lang="mk-MK"/>
        </a:p>
      </dgm:t>
    </dgm:pt>
    <dgm:pt modelId="{9495C9FE-964C-4FAA-BAFE-2044E48951FE}" type="pres">
      <dgm:prSet presAssocID="{643CD0B2-3601-4178-BC67-61FD6AE80F3A}" presName="composite" presStyleCnt="0"/>
      <dgm:spPr/>
    </dgm:pt>
    <dgm:pt modelId="{E225D71B-626D-4119-BAFE-15635CFA204D}" type="pres">
      <dgm:prSet presAssocID="{643CD0B2-3601-4178-BC67-61FD6AE80F3A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8ACBEF50-16BF-409C-AB9D-8A7F72830181}" type="pres">
      <dgm:prSet presAssocID="{643CD0B2-3601-4178-BC67-61FD6AE80F3A}" presName="parSh" presStyleLbl="node1" presStyleIdx="3" presStyleCnt="4" custLinFactY="198954" custLinFactNeighborX="3814" custLinFactNeighborY="200000"/>
      <dgm:spPr/>
      <dgm:t>
        <a:bodyPr/>
        <a:lstStyle/>
        <a:p>
          <a:endParaRPr lang="mk-MK"/>
        </a:p>
      </dgm:t>
    </dgm:pt>
    <dgm:pt modelId="{23D07153-8464-4A80-916F-D729125AE5F2}" type="pres">
      <dgm:prSet presAssocID="{643CD0B2-3601-4178-BC67-61FD6AE80F3A}" presName="desTx" presStyleLbl="fgAcc1" presStyleIdx="3" presStyleCnt="4" custLinFactY="104646" custLinFactNeighborX="79" custLinFactNeighborY="200000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B11F6F0D-BC15-47FE-8D59-309F9BB40C1B}" type="presOf" srcId="{643CD0B2-3601-4178-BC67-61FD6AE80F3A}" destId="{8ACBEF50-16BF-409C-AB9D-8A7F72830181}" srcOrd="1" destOrd="0" presId="urn:microsoft.com/office/officeart/2005/8/layout/process3"/>
    <dgm:cxn modelId="{C21A11AC-43DF-4FD8-9668-E415C91976CE}" type="presOf" srcId="{DF65CC89-6A58-47C4-9121-A8907A763C9A}" destId="{FAC7B92D-989D-4995-9E5A-3C0F15C1CF87}" srcOrd="0" destOrd="0" presId="urn:microsoft.com/office/officeart/2005/8/layout/process3"/>
    <dgm:cxn modelId="{4BC77090-248F-4136-A73F-A7EC43A14F5E}" type="presOf" srcId="{643CD0B2-3601-4178-BC67-61FD6AE80F3A}" destId="{E225D71B-626D-4119-BAFE-15635CFA204D}" srcOrd="0" destOrd="0" presId="urn:microsoft.com/office/officeart/2005/8/layout/process3"/>
    <dgm:cxn modelId="{8C1142C9-7A8E-4228-8FFE-C14038BDDE60}" type="presOf" srcId="{4A8B234A-9565-4427-87E2-4BCE11635D3D}" destId="{D2F68405-2384-4837-8278-6F3A8CE9357F}" srcOrd="0" destOrd="0" presId="urn:microsoft.com/office/officeart/2005/8/layout/process3"/>
    <dgm:cxn modelId="{0FF145AC-D912-4F55-8672-AF9D846BEE32}" type="presOf" srcId="{1ACA1429-D142-4BB8-8ACC-59581941BA8B}" destId="{D8F5DE48-16DB-42FF-95FD-56DD4CD7D673}" srcOrd="0" destOrd="0" presId="urn:microsoft.com/office/officeart/2005/8/layout/process3"/>
    <dgm:cxn modelId="{2817A7A9-9A6D-44A9-A9F5-155273747222}" srcId="{4806EF60-22C5-4AA4-BF9C-11C197FE1B1B}" destId="{DF65CC89-6A58-47C4-9121-A8907A763C9A}" srcOrd="0" destOrd="0" parTransId="{DC7B3491-CD97-4C89-9D24-A3CF85D5124C}" sibTransId="{B1254939-393B-4934-A264-16B1F8B7029D}"/>
    <dgm:cxn modelId="{45B0EF3C-C762-4E12-A054-4D02C0661D2B}" type="presOf" srcId="{686807B6-A6BB-4D9E-85A7-870D5435D3E3}" destId="{EE3FFD46-D5F4-4DD5-A3D8-28D099EE83A7}" srcOrd="1" destOrd="0" presId="urn:microsoft.com/office/officeart/2005/8/layout/process3"/>
    <dgm:cxn modelId="{46A76498-5953-48D8-9A0F-DF0435998B55}" srcId="{1ACA1429-D142-4BB8-8ACC-59581941BA8B}" destId="{0825E0F6-71FC-4344-A990-E35F4373DA8C}" srcOrd="0" destOrd="0" parTransId="{70F465A3-3E8B-465C-9789-47FD77A6AB30}" sibTransId="{17A94842-C0F9-4056-98CE-F8405315153A}"/>
    <dgm:cxn modelId="{874C9166-7BD4-4C71-8AAB-577C0915CDA7}" srcId="{1792F9C2-C151-4D34-8050-9182ED6A40B5}" destId="{643CD0B2-3601-4178-BC67-61FD6AE80F3A}" srcOrd="3" destOrd="0" parTransId="{FA1076AD-AD91-42E5-B223-B0B2D862BB94}" sibTransId="{3BD3CDC2-D6BA-4DE2-A2FC-23BEA21DA9FE}"/>
    <dgm:cxn modelId="{041ADE14-A16A-4A3F-B943-60847FC9C571}" type="presOf" srcId="{1A8913ED-5B68-4C97-A964-8243D7A7778C}" destId="{BD99654E-FABD-43C0-A502-60281722B437}" srcOrd="1" destOrd="0" presId="urn:microsoft.com/office/officeart/2005/8/layout/process3"/>
    <dgm:cxn modelId="{5802BA1B-FE6C-478A-ACDC-613C6240DD1C}" type="presOf" srcId="{0825E0F6-71FC-4344-A990-E35F4373DA8C}" destId="{6CC50685-B226-4A25-9DB2-1DA849DC16EC}" srcOrd="0" destOrd="0" presId="urn:microsoft.com/office/officeart/2005/8/layout/process3"/>
    <dgm:cxn modelId="{9AFA7D27-D58A-4402-B27F-89DB70797030}" type="presOf" srcId="{D0001AA0-4DD0-49CD-8898-D38F0C70D94E}" destId="{D51678A9-DBC2-44C8-802E-3BA4EE67E184}" srcOrd="0" destOrd="0" presId="urn:microsoft.com/office/officeart/2005/8/layout/process3"/>
    <dgm:cxn modelId="{9DD0383F-35D3-435F-84FC-6C5DACF91B14}" type="presOf" srcId="{4806EF60-22C5-4AA4-BF9C-11C197FE1B1B}" destId="{23EC9C63-C75C-465A-B07E-2E9DF530AD2B}" srcOrd="0" destOrd="0" presId="urn:microsoft.com/office/officeart/2005/8/layout/process3"/>
    <dgm:cxn modelId="{75AA4718-99A8-48E5-9735-8A86C8A751A1}" type="presOf" srcId="{4806EF60-22C5-4AA4-BF9C-11C197FE1B1B}" destId="{4F6ED7D6-2D90-4379-B707-4E7E88D277F2}" srcOrd="1" destOrd="0" presId="urn:microsoft.com/office/officeart/2005/8/layout/process3"/>
    <dgm:cxn modelId="{6B87377B-062B-469D-ADDD-82303698C6A4}" type="presOf" srcId="{1792F9C2-C151-4D34-8050-9182ED6A40B5}" destId="{414886DE-C40B-468F-AABD-E8533C123351}" srcOrd="0" destOrd="0" presId="urn:microsoft.com/office/officeart/2005/8/layout/process3"/>
    <dgm:cxn modelId="{B5AD99C9-7788-41F3-8701-008489CF81D4}" type="presOf" srcId="{436278BE-CD7E-409A-B0B5-E834E7FB8026}" destId="{23D07153-8464-4A80-916F-D729125AE5F2}" srcOrd="0" destOrd="0" presId="urn:microsoft.com/office/officeart/2005/8/layout/process3"/>
    <dgm:cxn modelId="{CA03D84A-A3AE-4D12-B5C2-DC79490B6C87}" srcId="{1792F9C2-C151-4D34-8050-9182ED6A40B5}" destId="{1A8913ED-5B68-4C97-A964-8243D7A7778C}" srcOrd="1" destOrd="0" parTransId="{82CA5AEF-17A9-4A2F-A2D4-73B7F5A63068}" sibTransId="{D0001AA0-4DD0-49CD-8898-D38F0C70D94E}"/>
    <dgm:cxn modelId="{BF3545A1-07B0-4E70-9211-CFF7C51DBCDE}" srcId="{1792F9C2-C151-4D34-8050-9182ED6A40B5}" destId="{1ACA1429-D142-4BB8-8ACC-59581941BA8B}" srcOrd="0" destOrd="0" parTransId="{326BCE91-38D3-4F40-9683-5F89CC048F65}" sibTransId="{686807B6-A6BB-4D9E-85A7-870D5435D3E3}"/>
    <dgm:cxn modelId="{25CBB881-194B-486A-8C97-6222AFC411F2}" srcId="{1A8913ED-5B68-4C97-A964-8243D7A7778C}" destId="{4A8B234A-9565-4427-87E2-4BCE11635D3D}" srcOrd="0" destOrd="0" parTransId="{79FEEFA5-177E-4402-9697-698D640BDD7A}" sibTransId="{83F35163-929D-4DBA-9C59-7EDDBFF2C098}"/>
    <dgm:cxn modelId="{2FF6F540-38A7-4B09-969D-7E6A713C49D3}" type="presOf" srcId="{4578D9BA-EFC3-4E41-9496-55AA200378DA}" destId="{792FE1A4-D274-4386-9CBD-28B2E2DC5C86}" srcOrd="1" destOrd="0" presId="urn:microsoft.com/office/officeart/2005/8/layout/process3"/>
    <dgm:cxn modelId="{172BA68E-8CF6-4C61-B9DE-617EE7711BAD}" type="presOf" srcId="{1A8913ED-5B68-4C97-A964-8243D7A7778C}" destId="{468E3ECB-95AC-480B-BAEC-F0EB1C5855E5}" srcOrd="0" destOrd="0" presId="urn:microsoft.com/office/officeart/2005/8/layout/process3"/>
    <dgm:cxn modelId="{A14B9465-769E-451B-99DB-BD32281508E4}" srcId="{643CD0B2-3601-4178-BC67-61FD6AE80F3A}" destId="{436278BE-CD7E-409A-B0B5-E834E7FB8026}" srcOrd="0" destOrd="0" parTransId="{85C1CF64-3B4D-4034-9DF3-96316E69928D}" sibTransId="{9AE9E8DD-ADAF-4078-8BD3-DB0C06DC8309}"/>
    <dgm:cxn modelId="{3EF99E18-73C1-46A5-BBE1-E07E9D25F7CE}" type="presOf" srcId="{686807B6-A6BB-4D9E-85A7-870D5435D3E3}" destId="{E2A80C86-7659-40BC-85D3-60E3468799D9}" srcOrd="0" destOrd="0" presId="urn:microsoft.com/office/officeart/2005/8/layout/process3"/>
    <dgm:cxn modelId="{53F62588-FFBA-41CC-AFAA-ECF603B720B4}" type="presOf" srcId="{D0001AA0-4DD0-49CD-8898-D38F0C70D94E}" destId="{6340DB81-EFAB-47C8-A2E0-CB8BF91F0163}" srcOrd="1" destOrd="0" presId="urn:microsoft.com/office/officeart/2005/8/layout/process3"/>
    <dgm:cxn modelId="{3C8A3319-9294-437C-9A6C-D69369D020DB}" type="presOf" srcId="{4578D9BA-EFC3-4E41-9496-55AA200378DA}" destId="{51AAF440-6238-4875-8A93-0C1B426A1853}" srcOrd="0" destOrd="0" presId="urn:microsoft.com/office/officeart/2005/8/layout/process3"/>
    <dgm:cxn modelId="{BA30345B-BE0F-4CE7-AA09-31A535224FEC}" srcId="{1792F9C2-C151-4D34-8050-9182ED6A40B5}" destId="{4806EF60-22C5-4AA4-BF9C-11C197FE1B1B}" srcOrd="2" destOrd="0" parTransId="{4993C037-B580-4B9D-AC78-3729350D68DC}" sibTransId="{4578D9BA-EFC3-4E41-9496-55AA200378DA}"/>
    <dgm:cxn modelId="{AE59F3EC-C51E-44CB-9DF2-53B584E509C9}" type="presOf" srcId="{1ACA1429-D142-4BB8-8ACC-59581941BA8B}" destId="{10195734-AAEE-403B-AC91-AE2300F7F369}" srcOrd="1" destOrd="0" presId="urn:microsoft.com/office/officeart/2005/8/layout/process3"/>
    <dgm:cxn modelId="{CD7B186D-7EA2-4817-9B26-2DAD2CB9ED33}" type="presParOf" srcId="{414886DE-C40B-468F-AABD-E8533C123351}" destId="{3DFFC987-E328-48BB-9665-76318B2AB389}" srcOrd="0" destOrd="0" presId="urn:microsoft.com/office/officeart/2005/8/layout/process3"/>
    <dgm:cxn modelId="{A5BB6510-EFD4-42D8-9062-4EA034507CCD}" type="presParOf" srcId="{3DFFC987-E328-48BB-9665-76318B2AB389}" destId="{D8F5DE48-16DB-42FF-95FD-56DD4CD7D673}" srcOrd="0" destOrd="0" presId="urn:microsoft.com/office/officeart/2005/8/layout/process3"/>
    <dgm:cxn modelId="{B9ABDEA4-A44D-401E-ACA9-3E030C5A903D}" type="presParOf" srcId="{3DFFC987-E328-48BB-9665-76318B2AB389}" destId="{10195734-AAEE-403B-AC91-AE2300F7F369}" srcOrd="1" destOrd="0" presId="urn:microsoft.com/office/officeart/2005/8/layout/process3"/>
    <dgm:cxn modelId="{BA322621-5B92-42DE-A938-55C6391FC60F}" type="presParOf" srcId="{3DFFC987-E328-48BB-9665-76318B2AB389}" destId="{6CC50685-B226-4A25-9DB2-1DA849DC16EC}" srcOrd="2" destOrd="0" presId="urn:microsoft.com/office/officeart/2005/8/layout/process3"/>
    <dgm:cxn modelId="{CF8E0415-DB5D-49D8-A03A-77081FD91AA0}" type="presParOf" srcId="{414886DE-C40B-468F-AABD-E8533C123351}" destId="{E2A80C86-7659-40BC-85D3-60E3468799D9}" srcOrd="1" destOrd="0" presId="urn:microsoft.com/office/officeart/2005/8/layout/process3"/>
    <dgm:cxn modelId="{5779E9D3-4FA7-4573-AE7C-46AC6212A3E0}" type="presParOf" srcId="{E2A80C86-7659-40BC-85D3-60E3468799D9}" destId="{EE3FFD46-D5F4-4DD5-A3D8-28D099EE83A7}" srcOrd="0" destOrd="0" presId="urn:microsoft.com/office/officeart/2005/8/layout/process3"/>
    <dgm:cxn modelId="{D0BF9166-CBC0-4203-ABC6-7D985187A760}" type="presParOf" srcId="{414886DE-C40B-468F-AABD-E8533C123351}" destId="{DA81BFA7-7A6D-4A17-ABE8-20D6A51F5629}" srcOrd="2" destOrd="0" presId="urn:microsoft.com/office/officeart/2005/8/layout/process3"/>
    <dgm:cxn modelId="{63DBA15D-4464-4218-A3C3-C3A3A7D38494}" type="presParOf" srcId="{DA81BFA7-7A6D-4A17-ABE8-20D6A51F5629}" destId="{468E3ECB-95AC-480B-BAEC-F0EB1C5855E5}" srcOrd="0" destOrd="0" presId="urn:microsoft.com/office/officeart/2005/8/layout/process3"/>
    <dgm:cxn modelId="{53CFFEF6-7150-4DF3-8CA0-F63A633B1A60}" type="presParOf" srcId="{DA81BFA7-7A6D-4A17-ABE8-20D6A51F5629}" destId="{BD99654E-FABD-43C0-A502-60281722B437}" srcOrd="1" destOrd="0" presId="urn:microsoft.com/office/officeart/2005/8/layout/process3"/>
    <dgm:cxn modelId="{B2101EE3-0DA9-4D49-9781-F39C22DEAFF7}" type="presParOf" srcId="{DA81BFA7-7A6D-4A17-ABE8-20D6A51F5629}" destId="{D2F68405-2384-4837-8278-6F3A8CE9357F}" srcOrd="2" destOrd="0" presId="urn:microsoft.com/office/officeart/2005/8/layout/process3"/>
    <dgm:cxn modelId="{D5ADB9F9-48E7-420C-9684-BC09B1425A42}" type="presParOf" srcId="{414886DE-C40B-468F-AABD-E8533C123351}" destId="{D51678A9-DBC2-44C8-802E-3BA4EE67E184}" srcOrd="3" destOrd="0" presId="urn:microsoft.com/office/officeart/2005/8/layout/process3"/>
    <dgm:cxn modelId="{091A66D1-2300-4932-8999-8C8F29D97E3F}" type="presParOf" srcId="{D51678A9-DBC2-44C8-802E-3BA4EE67E184}" destId="{6340DB81-EFAB-47C8-A2E0-CB8BF91F0163}" srcOrd="0" destOrd="0" presId="urn:microsoft.com/office/officeart/2005/8/layout/process3"/>
    <dgm:cxn modelId="{987771E0-5C5F-4369-948D-02B1BEF5EB46}" type="presParOf" srcId="{414886DE-C40B-468F-AABD-E8533C123351}" destId="{59733EDA-F6E9-4B44-95B2-17D4CF151474}" srcOrd="4" destOrd="0" presId="urn:microsoft.com/office/officeart/2005/8/layout/process3"/>
    <dgm:cxn modelId="{0D75FAFF-CFCC-404D-9017-86B6D59F73EA}" type="presParOf" srcId="{59733EDA-F6E9-4B44-95B2-17D4CF151474}" destId="{23EC9C63-C75C-465A-B07E-2E9DF530AD2B}" srcOrd="0" destOrd="0" presId="urn:microsoft.com/office/officeart/2005/8/layout/process3"/>
    <dgm:cxn modelId="{0561E618-77B5-4377-9B5A-C0D139D794D5}" type="presParOf" srcId="{59733EDA-F6E9-4B44-95B2-17D4CF151474}" destId="{4F6ED7D6-2D90-4379-B707-4E7E88D277F2}" srcOrd="1" destOrd="0" presId="urn:microsoft.com/office/officeart/2005/8/layout/process3"/>
    <dgm:cxn modelId="{3CDD8F2A-3E73-436E-AC2B-8DD16205C782}" type="presParOf" srcId="{59733EDA-F6E9-4B44-95B2-17D4CF151474}" destId="{FAC7B92D-989D-4995-9E5A-3C0F15C1CF87}" srcOrd="2" destOrd="0" presId="urn:microsoft.com/office/officeart/2005/8/layout/process3"/>
    <dgm:cxn modelId="{AB7C95D8-9221-43AB-9CA3-12F1E4F302F0}" type="presParOf" srcId="{414886DE-C40B-468F-AABD-E8533C123351}" destId="{51AAF440-6238-4875-8A93-0C1B426A1853}" srcOrd="5" destOrd="0" presId="urn:microsoft.com/office/officeart/2005/8/layout/process3"/>
    <dgm:cxn modelId="{CE81B0EF-BA01-43DF-83B3-6E9BDD76CEC7}" type="presParOf" srcId="{51AAF440-6238-4875-8A93-0C1B426A1853}" destId="{792FE1A4-D274-4386-9CBD-28B2E2DC5C86}" srcOrd="0" destOrd="0" presId="urn:microsoft.com/office/officeart/2005/8/layout/process3"/>
    <dgm:cxn modelId="{15040C04-5FCD-42E7-98DA-D7923B8C400D}" type="presParOf" srcId="{414886DE-C40B-468F-AABD-E8533C123351}" destId="{9495C9FE-964C-4FAA-BAFE-2044E48951FE}" srcOrd="6" destOrd="0" presId="urn:microsoft.com/office/officeart/2005/8/layout/process3"/>
    <dgm:cxn modelId="{BFC7B9DF-555D-4E65-A141-D509AB5A69B8}" type="presParOf" srcId="{9495C9FE-964C-4FAA-BAFE-2044E48951FE}" destId="{E225D71B-626D-4119-BAFE-15635CFA204D}" srcOrd="0" destOrd="0" presId="urn:microsoft.com/office/officeart/2005/8/layout/process3"/>
    <dgm:cxn modelId="{27208483-9817-47CA-8A6E-3D4DCDAFCE47}" type="presParOf" srcId="{9495C9FE-964C-4FAA-BAFE-2044E48951FE}" destId="{8ACBEF50-16BF-409C-AB9D-8A7F72830181}" srcOrd="1" destOrd="0" presId="urn:microsoft.com/office/officeart/2005/8/layout/process3"/>
    <dgm:cxn modelId="{C4CDDDE2-0DAF-47B4-AE1E-05AF1B544B4E}" type="presParOf" srcId="{9495C9FE-964C-4FAA-BAFE-2044E48951FE}" destId="{23D07153-8464-4A80-916F-D729125AE5F2}" srcOrd="2" destOrd="0" presId="urn:microsoft.com/office/officeart/2005/8/layout/process3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195734-AAEE-403B-AC91-AE2300F7F369}">
      <dsp:nvSpPr>
        <dsp:cNvPr id="0" name=""/>
        <dsp:cNvSpPr/>
      </dsp:nvSpPr>
      <dsp:spPr>
        <a:xfrm>
          <a:off x="82350" y="144017"/>
          <a:ext cx="1365780" cy="527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Requirements</a:t>
          </a:r>
          <a:endParaRPr lang="mk-MK" sz="1200" kern="1200" dirty="0"/>
        </a:p>
      </dsp:txBody>
      <dsp:txXfrm>
        <a:off x="82350" y="144017"/>
        <a:ext cx="1365780" cy="351872"/>
      </dsp:txXfrm>
    </dsp:sp>
    <dsp:sp modelId="{6CC50685-B226-4A25-9DB2-1DA849DC16EC}">
      <dsp:nvSpPr>
        <dsp:cNvPr id="0" name=""/>
        <dsp:cNvSpPr/>
      </dsp:nvSpPr>
      <dsp:spPr>
        <a:xfrm>
          <a:off x="362088" y="495887"/>
          <a:ext cx="1365780" cy="69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Description in the syllabus</a:t>
          </a:r>
          <a:endParaRPr lang="mk-MK" sz="1200" kern="1200" dirty="0"/>
        </a:p>
      </dsp:txBody>
      <dsp:txXfrm>
        <a:off x="362088" y="495887"/>
        <a:ext cx="1365780" cy="691200"/>
      </dsp:txXfrm>
    </dsp:sp>
    <dsp:sp modelId="{E2A80C86-7659-40BC-85D3-60E3468799D9}">
      <dsp:nvSpPr>
        <dsp:cNvPr id="0" name=""/>
        <dsp:cNvSpPr/>
      </dsp:nvSpPr>
      <dsp:spPr>
        <a:xfrm rot="1857820">
          <a:off x="2001248" y="843099"/>
          <a:ext cx="572403" cy="3400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k-MK" sz="1000" kern="1200"/>
        </a:p>
      </dsp:txBody>
      <dsp:txXfrm rot="1857820">
        <a:off x="2001248" y="843099"/>
        <a:ext cx="572403" cy="340039"/>
      </dsp:txXfrm>
    </dsp:sp>
    <dsp:sp modelId="{BD99654E-FABD-43C0-A502-60281722B437}">
      <dsp:nvSpPr>
        <dsp:cNvPr id="0" name=""/>
        <dsp:cNvSpPr/>
      </dsp:nvSpPr>
      <dsp:spPr>
        <a:xfrm>
          <a:off x="2242599" y="1440161"/>
          <a:ext cx="1365780" cy="527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Design</a:t>
          </a:r>
          <a:endParaRPr lang="mk-MK" sz="1200" kern="1200" dirty="0"/>
        </a:p>
      </dsp:txBody>
      <dsp:txXfrm>
        <a:off x="2242599" y="1440161"/>
        <a:ext cx="1365780" cy="351872"/>
      </dsp:txXfrm>
    </dsp:sp>
    <dsp:sp modelId="{D2F68405-2384-4837-8278-6F3A8CE9357F}">
      <dsp:nvSpPr>
        <dsp:cNvPr id="0" name=""/>
        <dsp:cNvSpPr/>
      </dsp:nvSpPr>
      <dsp:spPr>
        <a:xfrm>
          <a:off x="2450319" y="1936051"/>
          <a:ext cx="1365780" cy="69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Research </a:t>
          </a:r>
          <a:r>
            <a:rPr lang="en-US" sz="1200" kern="1200" smtClean="0"/>
            <a:t>&amp; experience </a:t>
          </a:r>
          <a:endParaRPr lang="mk-MK" sz="1200" kern="1200" dirty="0"/>
        </a:p>
      </dsp:txBody>
      <dsp:txXfrm>
        <a:off x="2450319" y="1936051"/>
        <a:ext cx="1365780" cy="691200"/>
      </dsp:txXfrm>
    </dsp:sp>
    <dsp:sp modelId="{D51678A9-DBC2-44C8-802E-3BA4EE67E184}">
      <dsp:nvSpPr>
        <dsp:cNvPr id="0" name=""/>
        <dsp:cNvSpPr/>
      </dsp:nvSpPr>
      <dsp:spPr>
        <a:xfrm rot="1795895">
          <a:off x="4017832" y="2185594"/>
          <a:ext cx="598664" cy="3400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k-MK" sz="1000" kern="1200"/>
        </a:p>
      </dsp:txBody>
      <dsp:txXfrm rot="1795895">
        <a:off x="4017832" y="2185594"/>
        <a:ext cx="598664" cy="340039"/>
      </dsp:txXfrm>
    </dsp:sp>
    <dsp:sp modelId="{4F6ED7D6-2D90-4379-B707-4E7E88D277F2}">
      <dsp:nvSpPr>
        <dsp:cNvPr id="0" name=""/>
        <dsp:cNvSpPr/>
      </dsp:nvSpPr>
      <dsp:spPr>
        <a:xfrm>
          <a:off x="4618859" y="2808314"/>
          <a:ext cx="1365780" cy="527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Implementation</a:t>
          </a:r>
          <a:endParaRPr lang="mk-MK" sz="1200" kern="1200" dirty="0"/>
        </a:p>
      </dsp:txBody>
      <dsp:txXfrm>
        <a:off x="4618859" y="2808314"/>
        <a:ext cx="1365780" cy="351872"/>
      </dsp:txXfrm>
    </dsp:sp>
    <dsp:sp modelId="{FAC7B92D-989D-4995-9E5A-3C0F15C1CF87}">
      <dsp:nvSpPr>
        <dsp:cNvPr id="0" name=""/>
        <dsp:cNvSpPr/>
      </dsp:nvSpPr>
      <dsp:spPr>
        <a:xfrm>
          <a:off x="4898597" y="3160187"/>
          <a:ext cx="1365780" cy="69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One semester</a:t>
          </a:r>
          <a:endParaRPr lang="mk-MK" sz="1200" kern="1200" dirty="0"/>
        </a:p>
      </dsp:txBody>
      <dsp:txXfrm>
        <a:off x="4898597" y="3160187"/>
        <a:ext cx="1365780" cy="691200"/>
      </dsp:txXfrm>
    </dsp:sp>
    <dsp:sp modelId="{51AAF440-6238-4875-8A93-0C1B426A1853}">
      <dsp:nvSpPr>
        <dsp:cNvPr id="0" name=""/>
        <dsp:cNvSpPr/>
      </dsp:nvSpPr>
      <dsp:spPr>
        <a:xfrm rot="2212189">
          <a:off x="6586594" y="3585841"/>
          <a:ext cx="544872" cy="3400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k-MK" sz="1000" kern="1200"/>
        </a:p>
      </dsp:txBody>
      <dsp:txXfrm rot="2212189">
        <a:off x="6586594" y="3585841"/>
        <a:ext cx="544872" cy="340039"/>
      </dsp:txXfrm>
    </dsp:sp>
    <dsp:sp modelId="{8ACBEF50-16BF-409C-AB9D-8A7F72830181}">
      <dsp:nvSpPr>
        <dsp:cNvPr id="0" name=""/>
        <dsp:cNvSpPr/>
      </dsp:nvSpPr>
      <dsp:spPr>
        <a:xfrm>
          <a:off x="6635085" y="4320480"/>
          <a:ext cx="1365780" cy="527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Verification</a:t>
          </a:r>
          <a:endParaRPr lang="mk-MK" sz="1200" kern="1200" dirty="0"/>
        </a:p>
      </dsp:txBody>
      <dsp:txXfrm>
        <a:off x="6635085" y="4320480"/>
        <a:ext cx="1365780" cy="351872"/>
      </dsp:txXfrm>
    </dsp:sp>
    <dsp:sp modelId="{23D07153-8464-4A80-916F-D729125AE5F2}">
      <dsp:nvSpPr>
        <dsp:cNvPr id="0" name=""/>
        <dsp:cNvSpPr/>
      </dsp:nvSpPr>
      <dsp:spPr>
        <a:xfrm>
          <a:off x="6863812" y="4672353"/>
          <a:ext cx="1365780" cy="69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Surveys and statistics</a:t>
          </a:r>
          <a:endParaRPr lang="mk-MK" sz="1200" kern="1200" dirty="0"/>
        </a:p>
      </dsp:txBody>
      <dsp:txXfrm>
        <a:off x="6863812" y="4672353"/>
        <a:ext cx="1365780" cy="691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6307E-EE98-408D-9A6B-A434BA9C5F52}" type="datetimeFigureOut">
              <a:rPr lang="mk-MK" smtClean="0"/>
              <a:pPr/>
              <a:t>23.08.2011</a:t>
            </a:fld>
            <a:endParaRPr lang="mk-M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CEB8C-6A03-4C8E-9FD5-282068B64085}" type="slidenum">
              <a:rPr lang="mk-MK" smtClean="0"/>
              <a:pPr/>
              <a:t>‹#›</a:t>
            </a:fld>
            <a:endParaRPr lang="mk-M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</a:t>
            </a:fld>
            <a:endParaRPr lang="mk-MK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10</a:t>
            </a:fld>
            <a:endParaRPr lang="mk-MK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11</a:t>
            </a:fld>
            <a:endParaRPr lang="mk-MK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12</a:t>
            </a:fld>
            <a:endParaRPr lang="mk-MK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13</a:t>
            </a:fld>
            <a:endParaRPr lang="mk-MK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14</a:t>
            </a:fld>
            <a:endParaRPr lang="mk-MK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15</a:t>
            </a:fld>
            <a:endParaRPr lang="mk-MK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16</a:t>
            </a:fld>
            <a:endParaRPr lang="mk-MK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17</a:t>
            </a:fld>
            <a:endParaRPr lang="mk-MK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18</a:t>
            </a:fld>
            <a:endParaRPr lang="mk-MK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19</a:t>
            </a:fld>
            <a:endParaRPr lang="mk-MK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2</a:t>
            </a:fld>
            <a:endParaRPr lang="mk-MK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20</a:t>
            </a:fld>
            <a:endParaRPr lang="mk-MK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21</a:t>
            </a:fld>
            <a:endParaRPr lang="mk-MK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22</a:t>
            </a:fld>
            <a:endParaRPr lang="mk-MK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23</a:t>
            </a:fld>
            <a:endParaRPr lang="mk-MK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24</a:t>
            </a:fld>
            <a:endParaRPr lang="mk-MK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25</a:t>
            </a:fld>
            <a:endParaRPr lang="mk-MK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26</a:t>
            </a:fld>
            <a:endParaRPr lang="mk-M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3</a:t>
            </a:fld>
            <a:endParaRPr lang="mk-MK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4</a:t>
            </a:fld>
            <a:endParaRPr lang="mk-MK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5</a:t>
            </a:fld>
            <a:endParaRPr lang="mk-MK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6</a:t>
            </a:fld>
            <a:endParaRPr lang="mk-MK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7</a:t>
            </a:fld>
            <a:endParaRPr lang="mk-MK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8</a:t>
            </a:fld>
            <a:endParaRPr lang="mk-MK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9</a:t>
            </a:fld>
            <a:endParaRPr lang="mk-M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854358-69E6-40F5-86D2-4E83494BFC2C}" type="datetime1">
              <a:rPr lang="mk-MK" smtClean="0"/>
              <a:pPr/>
              <a:t>23.08.2011</a:t>
            </a:fld>
            <a:endParaRPr lang="mk-MK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11th Workshop on “Software Engineering Education and Reverse Engineering” , Ohrid, Macedonia 22th August – 27th August 2011</a:t>
            </a:r>
            <a:endParaRPr lang="mk-MK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50409-E961-4D6E-ABE0-695C58CB2F56}" type="datetime1">
              <a:rPr lang="mk-MK" smtClean="0"/>
              <a:pPr/>
              <a:t>23.08.2011</a:t>
            </a:fld>
            <a:endParaRPr lang="mk-M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11th Workshop on “Software Engineering Education and Reverse Engineering” , Ohrid, Macedonia 22th August – 27th August 2011</a:t>
            </a:r>
            <a:endParaRPr lang="mk-M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97CF7-A84F-47E2-8D01-5DCEECEBD875}" type="datetime1">
              <a:rPr lang="mk-MK" smtClean="0"/>
              <a:pPr/>
              <a:t>23.08.2011</a:t>
            </a:fld>
            <a:endParaRPr lang="mk-M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11th Workshop on “Software Engineering Education and Reverse Engineering” , Ohrid, Macedonia 22th August – 27th August 2011</a:t>
            </a:r>
            <a:endParaRPr lang="mk-M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D502A-8655-492F-90EC-FDAD50253F4A}" type="datetime1">
              <a:rPr lang="mk-MK" smtClean="0"/>
              <a:pPr/>
              <a:t>23.08.2011</a:t>
            </a:fld>
            <a:endParaRPr lang="mk-M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11th Workshop on “Software Engineering Education and Reverse Engineering” , Ohrid, Macedonia 22th August – 27th August 2011</a:t>
            </a:r>
            <a:endParaRPr lang="mk-M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B8171-1287-4BA8-A23A-41D88842A664}" type="datetime1">
              <a:rPr lang="mk-MK" smtClean="0"/>
              <a:pPr/>
              <a:t>23.08.2011</a:t>
            </a:fld>
            <a:endParaRPr lang="mk-M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11th Workshop on “Software Engineering Education and Reverse Engineering” , Ohrid, Macedonia 22th August – 27th August 2011</a:t>
            </a:r>
            <a:endParaRPr lang="mk-M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2A58A-D905-48E6-AC0C-6483ADE9F10A}" type="datetime1">
              <a:rPr lang="mk-MK" smtClean="0"/>
              <a:pPr/>
              <a:t>23.08.2011</a:t>
            </a:fld>
            <a:endParaRPr lang="mk-M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11th Workshop on “Software Engineering Education and Reverse Engineering” , Ohrid, Macedonia 22th August – 27th August 2011</a:t>
            </a:r>
            <a:endParaRPr lang="mk-M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2B140A-EF67-479B-8EB0-6D23D08B0E50}" type="datetime1">
              <a:rPr lang="mk-MK" smtClean="0"/>
              <a:pPr/>
              <a:t>23.08.2011</a:t>
            </a:fld>
            <a:endParaRPr lang="mk-M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11th Workshop on “Software Engineering Education and Reverse Engineering” , Ohrid, Macedonia 22th August – 27th August 2011</a:t>
            </a:r>
            <a:endParaRPr lang="mk-M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81923-FDB6-4C90-A092-EC7E9319C37A}" type="datetime1">
              <a:rPr lang="mk-MK" smtClean="0"/>
              <a:pPr/>
              <a:t>23.08.2011</a:t>
            </a:fld>
            <a:endParaRPr lang="mk-M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11th Workshop on “Software Engineering Education and Reverse Engineering” , Ohrid, Macedonia 22th August – 27th August 2011</a:t>
            </a:r>
            <a:endParaRPr lang="mk-M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D92C2-86CF-456F-9E0F-83006DB81620}" type="datetime1">
              <a:rPr lang="mk-MK" smtClean="0"/>
              <a:pPr/>
              <a:t>23.08.2011</a:t>
            </a:fld>
            <a:endParaRPr lang="mk-M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11th Workshop on “Software Engineering Education and Reverse Engineering” , Ohrid, Macedonia 22th August – 27th August 2011</a:t>
            </a:r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A2CF81-0AC2-4716-95A3-1CA76E09EC74}" type="datetime1">
              <a:rPr lang="mk-MK" smtClean="0"/>
              <a:pPr/>
              <a:t>23.08.2011</a:t>
            </a:fld>
            <a:endParaRPr lang="mk-M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11th Workshop on “Software Engineering Education and Reverse Engineering” , Ohrid, Macedonia 22th August – 27th August 2011</a:t>
            </a:r>
            <a:endParaRPr lang="mk-M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FE2BDC-8D2E-4D7F-908F-6418A8DE4408}" type="datetime1">
              <a:rPr lang="mk-MK" smtClean="0"/>
              <a:pPr/>
              <a:t>23.08.2011</a:t>
            </a:fld>
            <a:endParaRPr lang="mk-M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11th Workshop on “Software Engineering Education and Reverse Engineering” , Ohrid, Macedonia 22th August – 27th August 2011</a:t>
            </a:r>
            <a:endParaRPr lang="mk-M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FA9A0D-B9D4-4DD7-A197-1D00CE1A327C}" type="datetime1">
              <a:rPr lang="mk-MK" smtClean="0"/>
              <a:pPr/>
              <a:t>23.08.2011</a:t>
            </a:fld>
            <a:endParaRPr lang="mk-MK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11th Workshop on “Software Engineering Education and Reverse Engineering” , Ohrid, Macedonia 22th August – 27th August 2011</a:t>
            </a:r>
            <a:endParaRPr lang="mk-MK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5A5C22-035B-4120-958C-E0E56CFF1365}" type="slidenum">
              <a:rPr lang="mk-MK" smtClean="0"/>
              <a:pPr/>
              <a:t>‹#›</a:t>
            </a:fld>
            <a:endParaRPr lang="mk-M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dirty="0" smtClean="0"/>
              <a:t>Transform the theory into practice – </a:t>
            </a:r>
            <a:br>
              <a:rPr lang="en-US" i="1" dirty="0" smtClean="0"/>
            </a:br>
            <a:r>
              <a:rPr lang="en-US" i="1" dirty="0" smtClean="0"/>
              <a:t>Software Design and Architecture for Computer Science Students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3611606"/>
            <a:ext cx="8278688" cy="1473577"/>
          </a:xfrm>
        </p:spPr>
        <p:txBody>
          <a:bodyPr>
            <a:normAutofit fontScale="92500"/>
          </a:bodyPr>
          <a:lstStyle/>
          <a:p>
            <a:r>
              <a:rPr lang="en-GB" dirty="0" err="1" smtClean="0"/>
              <a:t>Nevena</a:t>
            </a:r>
            <a:r>
              <a:rPr lang="en-GB" dirty="0" smtClean="0"/>
              <a:t> </a:t>
            </a:r>
            <a:r>
              <a:rPr lang="en-GB" dirty="0" err="1" smtClean="0"/>
              <a:t>Ackovska</a:t>
            </a:r>
            <a:r>
              <a:rPr lang="en-GB" dirty="0" smtClean="0"/>
              <a:t>/Magdalena </a:t>
            </a:r>
            <a:r>
              <a:rPr lang="en-GB" dirty="0" err="1" smtClean="0"/>
              <a:t>Kostoska</a:t>
            </a:r>
            <a:endParaRPr lang="en-GB" dirty="0" smtClean="0"/>
          </a:p>
          <a:p>
            <a:r>
              <a:rPr lang="en-US" dirty="0" smtClean="0"/>
              <a:t>Faculty of Computer Science and Engineering (FCSE) </a:t>
            </a:r>
          </a:p>
          <a:p>
            <a:r>
              <a:rPr lang="en-US" dirty="0" smtClean="0"/>
              <a:t>UKIM, Skopje, Macedonia</a:t>
            </a:r>
            <a:endParaRPr lang="mk-M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47664" y="6407944"/>
            <a:ext cx="7344816" cy="365125"/>
          </a:xfrm>
        </p:spPr>
        <p:txBody>
          <a:bodyPr/>
          <a:lstStyle/>
          <a:p>
            <a:pPr algn="ctr"/>
            <a:r>
              <a:rPr lang="en-US" b="1" dirty="0" smtClean="0"/>
              <a:t>11</a:t>
            </a:r>
            <a:r>
              <a:rPr lang="en-US" b="1" baseline="30000" dirty="0" smtClean="0"/>
              <a:t>th</a:t>
            </a:r>
            <a:r>
              <a:rPr lang="en-US" b="1" dirty="0" smtClean="0"/>
              <a:t> DAAD Workshop on “Software Engineering Education and Reverse Engineering” , </a:t>
            </a:r>
          </a:p>
          <a:p>
            <a:pPr algn="ctr"/>
            <a:r>
              <a:rPr lang="en-US" b="1" dirty="0" err="1" smtClean="0"/>
              <a:t>Ohrid</a:t>
            </a:r>
            <a:r>
              <a:rPr lang="en-US" b="1" dirty="0" smtClean="0"/>
              <a:t>, Macedonia 22th August – 27th August 2011</a:t>
            </a:r>
            <a:endParaRPr lang="mk-M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Week type 2+1+2</a:t>
            </a:r>
          </a:p>
          <a:p>
            <a:pPr lvl="1"/>
            <a:r>
              <a:rPr lang="en-US" dirty="0" smtClean="0"/>
              <a:t>2 classes lectures</a:t>
            </a:r>
          </a:p>
          <a:p>
            <a:pPr lvl="1"/>
            <a:r>
              <a:rPr lang="en-US" dirty="0" smtClean="0"/>
              <a:t>1 class theoretical exercises (examples)</a:t>
            </a:r>
          </a:p>
          <a:p>
            <a:pPr lvl="1"/>
            <a:r>
              <a:rPr lang="en-US" dirty="0" smtClean="0"/>
              <a:t>2 classes practical exercises (in lab)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2009/10: classes scattered during week</a:t>
            </a:r>
          </a:p>
          <a:p>
            <a:endParaRPr lang="en-US" dirty="0" smtClean="0"/>
          </a:p>
          <a:p>
            <a:r>
              <a:rPr lang="en-US" dirty="0" smtClean="0"/>
              <a:t>In 2011: one course – one day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structure of the course</a:t>
            </a:r>
            <a:endParaRPr lang="mk-MK" dirty="0"/>
          </a:p>
        </p:txBody>
      </p:sp>
      <p:pic>
        <p:nvPicPr>
          <p:cNvPr id="2052" name="Picture 4" descr="C:\Users\magi\AppData\Local\Microsoft\Windows\Temporary Internet Files\Content.IE5\FG1ORFWN\MC9004418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9200" y="3717032"/>
            <a:ext cx="1174800" cy="936104"/>
          </a:xfrm>
          <a:prstGeom prst="rect">
            <a:avLst/>
          </a:prstGeom>
          <a:noFill/>
        </p:spPr>
      </p:pic>
      <p:pic>
        <p:nvPicPr>
          <p:cNvPr id="2053" name="Picture 5" descr="C:\Users\magi\AppData\Local\Microsoft\Windows\Temporary Internet Files\Content.IE5\7P8FV4SU\MC90044188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8" y="4581128"/>
            <a:ext cx="1244664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 to software architecture, design and patterns</a:t>
            </a:r>
          </a:p>
          <a:p>
            <a:r>
              <a:rPr lang="en-US" dirty="0" smtClean="0"/>
              <a:t>Design patterns </a:t>
            </a:r>
          </a:p>
          <a:p>
            <a:pPr lvl="1"/>
            <a:r>
              <a:rPr lang="en-US" dirty="0" smtClean="0"/>
              <a:t>Factory, Prototype, Composite, Adapter, Decorator, Observer, Template Method, Strategy and finally MVC</a:t>
            </a:r>
          </a:p>
          <a:p>
            <a:r>
              <a:rPr lang="en-US" dirty="0" smtClean="0"/>
              <a:t>Refactoring and refactoring patterns</a:t>
            </a:r>
          </a:p>
          <a:p>
            <a:pPr lvl="1"/>
            <a:r>
              <a:rPr lang="en-US" dirty="0" smtClean="0"/>
              <a:t>Introduction to refactoring and many refactoring patterns</a:t>
            </a:r>
          </a:p>
          <a:p>
            <a:r>
              <a:rPr lang="en-US" dirty="0" smtClean="0"/>
              <a:t>More about SA modularity, cohesion and examples of specific software architecture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Topics</a:t>
            </a:r>
            <a:endParaRPr lang="mk-MK" dirty="0"/>
          </a:p>
        </p:txBody>
      </p:sp>
      <p:sp>
        <p:nvSpPr>
          <p:cNvPr id="4" name="Left Arrow 3"/>
          <p:cNvSpPr/>
          <p:nvPr/>
        </p:nvSpPr>
        <p:spPr>
          <a:xfrm>
            <a:off x="3851920" y="2132856"/>
            <a:ext cx="3168352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 hit since 2009</a:t>
            </a:r>
            <a:endParaRPr lang="mk-MK" dirty="0"/>
          </a:p>
        </p:txBody>
      </p:sp>
      <p:sp>
        <p:nvSpPr>
          <p:cNvPr id="5" name="Left Arrow 4"/>
          <p:cNvSpPr/>
          <p:nvPr/>
        </p:nvSpPr>
        <p:spPr>
          <a:xfrm>
            <a:off x="3851920" y="4293096"/>
            <a:ext cx="4104456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 hit for working students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lang="en-US" i="1" dirty="0" smtClean="0"/>
              <a:t>Design Patterns </a:t>
            </a:r>
            <a:r>
              <a:rPr lang="en-US" dirty="0" smtClean="0"/>
              <a:t>by Erich Gamma, Richard Helm, Ralph Johnson and John </a:t>
            </a:r>
            <a:r>
              <a:rPr lang="en-US" dirty="0" err="1" smtClean="0"/>
              <a:t>Vlissides</a:t>
            </a:r>
            <a:r>
              <a:rPr lang="en-US" dirty="0" smtClean="0"/>
              <a:t>. Addison-Wesley, 1995</a:t>
            </a:r>
          </a:p>
          <a:p>
            <a:r>
              <a:rPr lang="en-US" i="1" dirty="0" smtClean="0"/>
              <a:t>Head First Design Patterns</a:t>
            </a:r>
            <a:r>
              <a:rPr lang="en-US" dirty="0" smtClean="0"/>
              <a:t>, O'Reilly, Freeman and Freeman, 2004</a:t>
            </a:r>
          </a:p>
          <a:p>
            <a:r>
              <a:rPr lang="en-US" i="1" dirty="0" smtClean="0"/>
              <a:t>Software Design</a:t>
            </a:r>
            <a:r>
              <a:rPr lang="en-US" dirty="0" smtClean="0"/>
              <a:t> 2nd edition, Pearson, David </a:t>
            </a:r>
            <a:r>
              <a:rPr lang="en-US" dirty="0" err="1" smtClean="0"/>
              <a:t>Budgen</a:t>
            </a:r>
            <a:r>
              <a:rPr lang="en-US" dirty="0" smtClean="0"/>
              <a:t>, 2003</a:t>
            </a:r>
          </a:p>
          <a:p>
            <a:r>
              <a:rPr lang="en-US" i="1" dirty="0" smtClean="0"/>
              <a:t>Refactoring: Improving the Design of Existing Code</a:t>
            </a:r>
            <a:r>
              <a:rPr lang="en-US" dirty="0" smtClean="0"/>
              <a:t> by M. Fowler, K. Beck, J. Brant, W. </a:t>
            </a:r>
            <a:r>
              <a:rPr lang="en-US" dirty="0" err="1" smtClean="0"/>
              <a:t>Opdyke</a:t>
            </a:r>
            <a:r>
              <a:rPr lang="en-US" dirty="0" smtClean="0"/>
              <a:t>, D. Roberts. Addison-Wesley, 2001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Literature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Lectures</a:t>
            </a:r>
            <a:r>
              <a:rPr lang="en-US" dirty="0" smtClean="0"/>
              <a:t>: theoretical introduction into the given topic + examples of most common application topic</a:t>
            </a:r>
          </a:p>
          <a:p>
            <a:r>
              <a:rPr lang="en-US" b="1" dirty="0" smtClean="0"/>
              <a:t>Exercises</a:t>
            </a:r>
            <a:r>
              <a:rPr lang="en-US" dirty="0" smtClean="0"/>
              <a:t>: wider examples, application specifics, problem space</a:t>
            </a:r>
          </a:p>
          <a:p>
            <a:pPr lvl="2"/>
            <a:r>
              <a:rPr lang="en-US" b="1" dirty="0" smtClean="0"/>
              <a:t>Laboratory exercises</a:t>
            </a:r>
            <a:r>
              <a:rPr lang="en-US" dirty="0" smtClean="0"/>
              <a:t>: student are given real-life problems to recognize and evaluate the preconditions of pattern usage; refactoring bad smells etc..</a:t>
            </a:r>
          </a:p>
          <a:p>
            <a:pPr lvl="2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This enables the students to turn their theoretical knowledge into real-life codes!!!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Lectures/Exercises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Exams (theory + practice) – 60%</a:t>
            </a:r>
          </a:p>
          <a:p>
            <a:pPr lvl="1"/>
            <a:r>
              <a:rPr lang="en-US" dirty="0" smtClean="0"/>
              <a:t>Theory exam – 30%</a:t>
            </a:r>
          </a:p>
          <a:p>
            <a:pPr lvl="1"/>
            <a:r>
              <a:rPr lang="en-US" dirty="0" smtClean="0"/>
              <a:t>Practical exam – 30%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Homework – 20%</a:t>
            </a:r>
          </a:p>
          <a:p>
            <a:endParaRPr lang="en-US" dirty="0" smtClean="0"/>
          </a:p>
          <a:p>
            <a:r>
              <a:rPr lang="en-US" dirty="0" smtClean="0"/>
              <a:t>Project – 20 %</a:t>
            </a:r>
          </a:p>
          <a:p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Java based</a:t>
            </a:r>
          </a:p>
          <a:p>
            <a:endParaRPr lang="en-US" dirty="0" smtClean="0"/>
          </a:p>
          <a:p>
            <a:r>
              <a:rPr lang="en-US" dirty="0" smtClean="0"/>
              <a:t>Design and Patterns usage: </a:t>
            </a:r>
          </a:p>
          <a:p>
            <a:pPr lvl="1"/>
            <a:r>
              <a:rPr lang="en-US" dirty="0" smtClean="0"/>
              <a:t>for each of the patterns a specific task is given</a:t>
            </a:r>
          </a:p>
          <a:p>
            <a:pPr lvl="1"/>
            <a:r>
              <a:rPr lang="en-US" dirty="0" smtClean="0"/>
              <a:t>the task is connected to everyday problems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Refactoring: </a:t>
            </a:r>
          </a:p>
          <a:p>
            <a:pPr lvl="1"/>
            <a:r>
              <a:rPr lang="en-US" dirty="0" smtClean="0"/>
              <a:t>a certain projects in java are given and the task is to </a:t>
            </a:r>
            <a:r>
              <a:rPr lang="en-US" dirty="0" err="1" smtClean="0"/>
              <a:t>refactor</a:t>
            </a:r>
            <a:r>
              <a:rPr lang="en-US" dirty="0" smtClean="0"/>
              <a:t> the project</a:t>
            </a:r>
          </a:p>
          <a:p>
            <a:pPr lvl="1"/>
            <a:r>
              <a:rPr lang="en-US" dirty="0" smtClean="0"/>
              <a:t>The may include student final projects or real-project code (but partially, due to privacy and ownership of company code)</a:t>
            </a:r>
          </a:p>
          <a:p>
            <a:pPr lvl="2"/>
            <a:endParaRPr lang="en-US" dirty="0" smtClean="0"/>
          </a:p>
          <a:p>
            <a:pPr lvl="2"/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tasks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team</a:t>
            </a:r>
          </a:p>
          <a:p>
            <a:r>
              <a:rPr lang="en-US" dirty="0" smtClean="0"/>
              <a:t>Lets start with history…</a:t>
            </a:r>
          </a:p>
          <a:p>
            <a:r>
              <a:rPr lang="en-US" dirty="0" smtClean="0"/>
              <a:t>Structure and topics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Survey and results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At the end of the semester a survey was conducted</a:t>
            </a:r>
          </a:p>
          <a:p>
            <a:endParaRPr lang="en-US" dirty="0" smtClean="0"/>
          </a:p>
          <a:p>
            <a:r>
              <a:rPr lang="en-US" dirty="0" smtClean="0"/>
              <a:t>32 participants </a:t>
            </a:r>
          </a:p>
          <a:p>
            <a:endParaRPr lang="en-US" dirty="0" smtClean="0"/>
          </a:p>
          <a:p>
            <a:r>
              <a:rPr lang="en-US" dirty="0" smtClean="0"/>
              <a:t>10 questions</a:t>
            </a:r>
          </a:p>
          <a:p>
            <a:endParaRPr lang="en-US" dirty="0" smtClean="0"/>
          </a:p>
          <a:p>
            <a:r>
              <a:rPr lang="en-US" dirty="0" smtClean="0"/>
              <a:t>1 text field – comments, suggestions and critiques</a:t>
            </a:r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in 2011…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in 2011 - Results</a:t>
            </a:r>
            <a:endParaRPr lang="mk-M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444625"/>
          <a:ext cx="3538736" cy="443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3707904" y="1444624"/>
          <a:ext cx="5112569" cy="5413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1440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in 2011 - Results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team</a:t>
            </a:r>
          </a:p>
          <a:p>
            <a:r>
              <a:rPr lang="en-US" dirty="0" smtClean="0"/>
              <a:t>Lets start with history…</a:t>
            </a:r>
          </a:p>
          <a:p>
            <a:r>
              <a:rPr lang="en-US" dirty="0" smtClean="0"/>
              <a:t>Structure and topics</a:t>
            </a:r>
          </a:p>
          <a:p>
            <a:r>
              <a:rPr lang="en-US" dirty="0" smtClean="0"/>
              <a:t>Survey and results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in 2011 - Results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in 2011 - Results</a:t>
            </a:r>
            <a:endParaRPr lang="mk-M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444625"/>
          <a:ext cx="5050904" cy="541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5076056" y="1916832"/>
          <a:ext cx="3826768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Most of the comments were satisfactory</a:t>
            </a:r>
          </a:p>
          <a:p>
            <a:pPr lvl="1"/>
            <a:r>
              <a:rPr lang="en-US" dirty="0" smtClean="0"/>
              <a:t>This shows the we are on a good course</a:t>
            </a:r>
          </a:p>
          <a:p>
            <a:pPr lvl="1"/>
            <a:r>
              <a:rPr lang="en-US" dirty="0" smtClean="0"/>
              <a:t>Maybe introduce more patterns</a:t>
            </a:r>
          </a:p>
          <a:p>
            <a:endParaRPr lang="en-US" dirty="0" smtClean="0"/>
          </a:p>
          <a:p>
            <a:r>
              <a:rPr lang="en-US" dirty="0" smtClean="0"/>
              <a:t>Suggestions:</a:t>
            </a:r>
          </a:p>
          <a:p>
            <a:pPr lvl="1"/>
            <a:r>
              <a:rPr lang="en-US" dirty="0" smtClean="0"/>
              <a:t>More examples of patterns usage</a:t>
            </a:r>
          </a:p>
          <a:p>
            <a:pPr lvl="1"/>
            <a:r>
              <a:rPr lang="en-US" dirty="0" smtClean="0"/>
              <a:t>More time spending on patterns</a:t>
            </a:r>
          </a:p>
          <a:p>
            <a:pPr lvl="1"/>
            <a:r>
              <a:rPr lang="en-US" dirty="0" smtClean="0"/>
              <a:t>Some of the students found the homework and practical exam related to patters too demanding</a:t>
            </a:r>
          </a:p>
          <a:p>
            <a:pPr lvl="1"/>
            <a:r>
              <a:rPr lang="en-US" b="1" dirty="0" smtClean="0"/>
              <a:t>More classes of lab exercises per week</a:t>
            </a:r>
          </a:p>
          <a:p>
            <a:pPr lvl="1"/>
            <a:r>
              <a:rPr lang="en-US" b="1" dirty="0" smtClean="0"/>
              <a:t>More rigorous lab exercises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in 2011- Results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Keep up with the trend: Every year - more students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Even some of the older students (that were not able to enroll this course) choose diploma thesis in this course</a:t>
            </a:r>
          </a:p>
          <a:p>
            <a:pPr lvl="1"/>
            <a:r>
              <a:rPr lang="en-US" dirty="0" smtClean="0"/>
              <a:t>Due to the requirements they get from work</a:t>
            </a:r>
          </a:p>
          <a:p>
            <a:endParaRPr lang="en-US" dirty="0" smtClean="0"/>
          </a:p>
          <a:p>
            <a:r>
              <a:rPr lang="en-US" dirty="0" smtClean="0"/>
              <a:t>This prepares students for ADP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Accept and apply the student suggestions</a:t>
            </a:r>
          </a:p>
          <a:p>
            <a:endParaRPr lang="en-US" dirty="0" smtClean="0"/>
          </a:p>
          <a:p>
            <a:r>
              <a:rPr lang="en-US" dirty="0" smtClean="0"/>
              <a:t>Review the course materials, change the material distribution (as every year)</a:t>
            </a:r>
          </a:p>
          <a:p>
            <a:endParaRPr lang="en-US" dirty="0" smtClean="0"/>
          </a:p>
          <a:p>
            <a:r>
              <a:rPr lang="en-US" dirty="0" smtClean="0"/>
              <a:t>Maybe: reverse engineering (new idea)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far, so good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students should be prepared to work</a:t>
            </a:r>
          </a:p>
          <a:p>
            <a:pPr lvl="1"/>
            <a:r>
              <a:rPr lang="en-US" dirty="0" smtClean="0"/>
              <a:t>Homework</a:t>
            </a:r>
          </a:p>
          <a:p>
            <a:pPr lvl="1"/>
            <a:r>
              <a:rPr lang="en-US" dirty="0" smtClean="0"/>
              <a:t>Exercises</a:t>
            </a:r>
          </a:p>
          <a:p>
            <a:pPr lvl="1"/>
            <a:r>
              <a:rPr lang="en-US" dirty="0" smtClean="0"/>
              <a:t>Projects</a:t>
            </a:r>
          </a:p>
          <a:p>
            <a:endParaRPr lang="en-US" dirty="0" smtClean="0"/>
          </a:p>
          <a:p>
            <a:r>
              <a:rPr lang="en-US" dirty="0" smtClean="0"/>
              <a:t>Challenge motivates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mk-MK" dirty="0"/>
          </a:p>
        </p:txBody>
      </p:sp>
      <p:pic>
        <p:nvPicPr>
          <p:cNvPr id="16388" name="Picture 4" descr="C:\Users\magi\AppData\Local\Microsoft\Windows\Temporary Internet Files\Content.IE5\IGOEZLOI\MC90043821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005064"/>
            <a:ext cx="1828800" cy="142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700" dirty="0" smtClean="0">
                <a:sym typeface="Wingdings"/>
              </a:rPr>
              <a:t>  </a:t>
            </a:r>
            <a:r>
              <a:rPr lang="mk-MK" sz="28700" dirty="0" smtClean="0">
                <a:sym typeface="Wingdings"/>
              </a:rPr>
              <a:t></a:t>
            </a:r>
            <a:endParaRPr lang="mk-MK" sz="28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team</a:t>
            </a:r>
          </a:p>
          <a:p>
            <a:r>
              <a:rPr lang="en-US" dirty="0" smtClean="0"/>
              <a:t>Lets start with history…</a:t>
            </a:r>
          </a:p>
          <a:p>
            <a:r>
              <a:rPr lang="en-US" dirty="0" smtClean="0"/>
              <a:t>Structure and topics</a:t>
            </a:r>
          </a:p>
          <a:p>
            <a:r>
              <a:rPr lang="en-US" dirty="0" smtClean="0"/>
              <a:t>Survey and results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SDA – Software Design and Architecture</a:t>
            </a:r>
          </a:p>
          <a:p>
            <a:endParaRPr lang="en-US" dirty="0" smtClean="0"/>
          </a:p>
          <a:p>
            <a:r>
              <a:rPr lang="en-US" dirty="0" err="1" smtClean="0"/>
              <a:t>Nevena</a:t>
            </a:r>
            <a:r>
              <a:rPr lang="en-US" dirty="0" smtClean="0"/>
              <a:t> Ackovska</a:t>
            </a:r>
          </a:p>
          <a:p>
            <a:pPr lvl="1"/>
            <a:r>
              <a:rPr lang="en-US" dirty="0" smtClean="0"/>
              <a:t>Lectures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Magdalena Kostoska</a:t>
            </a:r>
          </a:p>
          <a:p>
            <a:pPr lvl="1"/>
            <a:r>
              <a:rPr lang="en-US" dirty="0" smtClean="0"/>
              <a:t>Theory and practice exercises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Panche</a:t>
            </a:r>
            <a:r>
              <a:rPr lang="en-US" dirty="0" smtClean="0"/>
              <a:t> </a:t>
            </a:r>
            <a:r>
              <a:rPr lang="en-US" dirty="0" err="1" smtClean="0"/>
              <a:t>Ribarski</a:t>
            </a:r>
            <a:endParaRPr lang="en-US" dirty="0" smtClean="0"/>
          </a:p>
          <a:p>
            <a:pPr lvl="1"/>
            <a:r>
              <a:rPr lang="en-US" dirty="0" smtClean="0"/>
              <a:t>Stepped in - help with practice exercises (lots of students!!!)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team of SDA undergraduate in Skopje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team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Lets start with history…</a:t>
            </a:r>
          </a:p>
          <a:p>
            <a:r>
              <a:rPr lang="en-US" dirty="0" smtClean="0"/>
              <a:t>Structure and topics</a:t>
            </a:r>
          </a:p>
          <a:p>
            <a:r>
              <a:rPr lang="en-US" dirty="0" smtClean="0"/>
              <a:t>Survey and results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course become part of the syllabus in 2008</a:t>
            </a:r>
          </a:p>
          <a:p>
            <a:endParaRPr lang="en-US" dirty="0" smtClean="0"/>
          </a:p>
          <a:p>
            <a:r>
              <a:rPr lang="en-US" dirty="0" smtClean="0"/>
              <a:t>Our first experience with the course - 2009</a:t>
            </a:r>
          </a:p>
          <a:p>
            <a:endParaRPr lang="en-US" dirty="0" smtClean="0"/>
          </a:p>
          <a:p>
            <a:r>
              <a:rPr lang="en-US" dirty="0" smtClean="0"/>
              <a:t>So how do you start? – Learn from others’ experience</a:t>
            </a:r>
            <a:endParaRPr lang="mk-MK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– the </a:t>
            </a:r>
            <a:r>
              <a:rPr lang="en-US" dirty="0" err="1" smtClean="0"/>
              <a:t>beggings</a:t>
            </a:r>
            <a:r>
              <a:rPr lang="en-US" dirty="0" smtClean="0"/>
              <a:t>…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– lets work…</a:t>
            </a:r>
            <a:endParaRPr lang="mk-MK" dirty="0"/>
          </a:p>
        </p:txBody>
      </p:sp>
      <p:sp>
        <p:nvSpPr>
          <p:cNvPr id="9" name="Curved Left Arrow 8"/>
          <p:cNvSpPr/>
          <p:nvPr/>
        </p:nvSpPr>
        <p:spPr>
          <a:xfrm rot="7200000">
            <a:off x="3787122" y="2396662"/>
            <a:ext cx="1008112" cy="5366413"/>
          </a:xfrm>
          <a:prstGeom prst="curvedLeftArrow">
            <a:avLst/>
          </a:prstGeom>
          <a:gradFill flip="none" rotWithShape="1">
            <a:gsLst>
              <a:gs pos="0">
                <a:schemeClr val="accent1">
                  <a:tint val="60000"/>
                  <a:hueOff val="0"/>
                  <a:satOff val="0"/>
                  <a:lumOff val="0"/>
                  <a:alphaOff val="0"/>
                  <a:shade val="15000"/>
                  <a:satMod val="180000"/>
                </a:schemeClr>
              </a:gs>
              <a:gs pos="50000">
                <a:schemeClr val="accent1">
                  <a:tint val="60000"/>
                  <a:hueOff val="0"/>
                  <a:satOff val="0"/>
                  <a:lumOff val="0"/>
                  <a:alphaOff val="0"/>
                  <a:shade val="45000"/>
                  <a:satMod val="170000"/>
                </a:schemeClr>
              </a:gs>
              <a:gs pos="70000">
                <a:schemeClr val="accent1">
                  <a:tint val="60000"/>
                  <a:hueOff val="0"/>
                  <a:satOff val="0"/>
                  <a:lumOff val="0"/>
                  <a:alphaOff val="0"/>
                  <a:tint val="99000"/>
                  <a:shade val="65000"/>
                  <a:satMod val="155000"/>
                </a:schemeClr>
              </a:gs>
              <a:gs pos="100000">
                <a:schemeClr val="accent1">
                  <a:tint val="60000"/>
                  <a:hueOff val="0"/>
                  <a:satOff val="0"/>
                  <a:lumOff val="0"/>
                  <a:alphaOff val="0"/>
                  <a:tint val="95500"/>
                  <a:shade val="100000"/>
                  <a:satMod val="155000"/>
                </a:schemeClr>
              </a:gs>
            </a:gsLst>
            <a:lin ang="16200000" scaled="0"/>
            <a:tileRect/>
          </a:gradFill>
          <a:ln>
            <a:noFill/>
          </a:ln>
          <a:effectLst>
            <a:outerShdw blurRad="50800" dist="38100" dir="5400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  <a:scene3d>
            <a:camera prst="orthographicFront"/>
            <a:lightRig rig="flat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– first results…</a:t>
            </a:r>
            <a:endParaRPr lang="mk-MK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team</a:t>
            </a:r>
          </a:p>
          <a:p>
            <a:r>
              <a:rPr lang="en-US" dirty="0" smtClean="0"/>
              <a:t>Lets start with history…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Structure and topics</a:t>
            </a:r>
          </a:p>
          <a:p>
            <a:r>
              <a:rPr lang="en-US" dirty="0" smtClean="0"/>
              <a:t>Survey and results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mk-M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5458</TotalTime>
  <Words>832</Words>
  <Application>Microsoft Office PowerPoint</Application>
  <PresentationFormat>On-screen Show (4:3)</PresentationFormat>
  <Paragraphs>195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Transform the theory into practice –  Software Design and Architecture for Computer Science Students</vt:lpstr>
      <vt:lpstr>Overview</vt:lpstr>
      <vt:lpstr>Overview</vt:lpstr>
      <vt:lpstr>The team of SDA undergraduate in Skopje</vt:lpstr>
      <vt:lpstr>Overview</vt:lpstr>
      <vt:lpstr>History – the beggings…</vt:lpstr>
      <vt:lpstr>History – lets work…</vt:lpstr>
      <vt:lpstr>History – first results…</vt:lpstr>
      <vt:lpstr>Overview</vt:lpstr>
      <vt:lpstr>The structure of the course</vt:lpstr>
      <vt:lpstr>Topics</vt:lpstr>
      <vt:lpstr>Literature</vt:lpstr>
      <vt:lpstr>Lectures/Exercises</vt:lpstr>
      <vt:lpstr>Grading</vt:lpstr>
      <vt:lpstr>Practical tasks</vt:lpstr>
      <vt:lpstr>Overview</vt:lpstr>
      <vt:lpstr>Survey in 2011…</vt:lpstr>
      <vt:lpstr>Survey in 2011 - Results</vt:lpstr>
      <vt:lpstr>Survey in 2011 - Results</vt:lpstr>
      <vt:lpstr>Survey in 2011 - Results</vt:lpstr>
      <vt:lpstr>Survey in 2011 - Results</vt:lpstr>
      <vt:lpstr>Survey in 2011- Results</vt:lpstr>
      <vt:lpstr>Expectations</vt:lpstr>
      <vt:lpstr>The future</vt:lpstr>
      <vt:lpstr>Conclusions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Architecture, Design and Patterns in Skopje</dc:title>
  <dc:creator>nena</dc:creator>
  <cp:lastModifiedBy>magi</cp:lastModifiedBy>
  <cp:revision>105</cp:revision>
  <dcterms:created xsi:type="dcterms:W3CDTF">2010-08-31T08:24:01Z</dcterms:created>
  <dcterms:modified xsi:type="dcterms:W3CDTF">2011-08-23T10:44:37Z</dcterms:modified>
</cp:coreProperties>
</file>